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72" r:id="rId6"/>
    <p:sldId id="273" r:id="rId7"/>
    <p:sldId id="274" r:id="rId8"/>
    <p:sldId id="275" r:id="rId9"/>
    <p:sldId id="276" r:id="rId10"/>
    <p:sldId id="268" r:id="rId11"/>
    <p:sldId id="309" r:id="rId12"/>
    <p:sldId id="313" r:id="rId13"/>
    <p:sldId id="312" r:id="rId14"/>
    <p:sldId id="257" r:id="rId15"/>
    <p:sldId id="322" r:id="rId16"/>
    <p:sldId id="267" r:id="rId17"/>
    <p:sldId id="259" r:id="rId18"/>
    <p:sldId id="323" r:id="rId19"/>
    <p:sldId id="285" r:id="rId20"/>
    <p:sldId id="280" r:id="rId21"/>
    <p:sldId id="286" r:id="rId22"/>
    <p:sldId id="281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82" r:id="rId33"/>
    <p:sldId id="296" r:id="rId34"/>
    <p:sldId id="297" r:id="rId35"/>
    <p:sldId id="325" r:id="rId36"/>
    <p:sldId id="270" r:id="rId37"/>
    <p:sldId id="277" r:id="rId38"/>
    <p:sldId id="269" r:id="rId39"/>
    <p:sldId id="278" r:id="rId40"/>
    <p:sldId id="279" r:id="rId41"/>
    <p:sldId id="326" r:id="rId42"/>
    <p:sldId id="304" r:id="rId43"/>
    <p:sldId id="315" r:id="rId44"/>
    <p:sldId id="316" r:id="rId45"/>
    <p:sldId id="317" r:id="rId46"/>
    <p:sldId id="318" r:id="rId47"/>
    <p:sldId id="319" r:id="rId48"/>
    <p:sldId id="321" r:id="rId49"/>
    <p:sldId id="324" r:id="rId50"/>
    <p:sldId id="327" r:id="rId51"/>
    <p:sldId id="263" r:id="rId52"/>
    <p:sldId id="265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7C3A4-DBD4-491A-A9D4-B90450F155C8}" v="1333" dt="2021-05-27T04:29:45.622"/>
    <p1510:client id="{435846C0-5755-46D7-A4C1-516D2A8F8A18}" v="323" dt="2021-05-26T20:54:03.519"/>
    <p1510:client id="{48CD0F74-229A-405F-B62D-71BBE0F5EFAE}" v="1831" dt="2021-05-27T03:52:33.944"/>
    <p1510:client id="{EEC03EFC-1AE4-435A-ACF7-72C3B3F00EB0}" v="56" dt="2021-05-26T21:08:58.678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291" autoAdjust="0"/>
  </p:normalViewPr>
  <p:slideViewPr>
    <p:cSldViewPr snapToGrid="0" showGuides="1">
      <p:cViewPr varScale="1">
        <p:scale>
          <a:sx n="97" d="100"/>
          <a:sy n="97" d="100"/>
        </p:scale>
        <p:origin x="1422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shasb Khodayari" userId="ff271afba30a214b" providerId="LiveId" clId="{48CD0F74-229A-405F-B62D-71BBE0F5EFAE}"/>
    <pc:docChg chg="undo redo custSel addSld delSld modSld sldOrd">
      <pc:chgData name="Garshasb Khodayari" userId="ff271afba30a214b" providerId="LiveId" clId="{48CD0F74-229A-405F-B62D-71BBE0F5EFAE}" dt="2021-05-27T03:52:33.944" v="8365" actId="20577"/>
      <pc:docMkLst>
        <pc:docMk/>
      </pc:docMkLst>
      <pc:sldChg chg="addSp delSp modSp mod">
        <pc:chgData name="Garshasb Khodayari" userId="ff271afba30a214b" providerId="LiveId" clId="{48CD0F74-229A-405F-B62D-71BBE0F5EFAE}" dt="2021-05-24T06:10:45.153" v="24" actId="1076"/>
        <pc:sldMkLst>
          <pc:docMk/>
          <pc:sldMk cId="3610506880" sldId="256"/>
        </pc:sldMkLst>
        <pc:spChg chg="mod">
          <ac:chgData name="Garshasb Khodayari" userId="ff271afba30a214b" providerId="LiveId" clId="{48CD0F74-229A-405F-B62D-71BBE0F5EFAE}" dt="2021-05-24T01:43:51.842" v="1" actId="1076"/>
          <ac:spMkLst>
            <pc:docMk/>
            <pc:sldMk cId="3610506880" sldId="256"/>
            <ac:spMk id="2" creationId="{F56E9371-6E05-45E0-803B-4C39AC28CC69}"/>
          </ac:spMkLst>
        </pc:spChg>
        <pc:spChg chg="mod">
          <ac:chgData name="Garshasb Khodayari" userId="ff271afba30a214b" providerId="LiveId" clId="{48CD0F74-229A-405F-B62D-71BBE0F5EFAE}" dt="2021-05-24T06:07:34.254" v="11" actId="20577"/>
          <ac:spMkLst>
            <pc:docMk/>
            <pc:sldMk cId="3610506880" sldId="256"/>
            <ac:spMk id="3" creationId="{E0A0FE25-038A-4A14-B11A-432FECB7FA1E}"/>
          </ac:spMkLst>
        </pc:spChg>
        <pc:picChg chg="add del mod">
          <ac:chgData name="Garshasb Khodayari" userId="ff271afba30a214b" providerId="LiveId" clId="{48CD0F74-229A-405F-B62D-71BBE0F5EFAE}" dt="2021-05-24T06:09:12.064" v="20" actId="21"/>
          <ac:picMkLst>
            <pc:docMk/>
            <pc:sldMk cId="3610506880" sldId="256"/>
            <ac:picMk id="7" creationId="{B5AC0744-EF3C-40DA-A650-F6F96D1110B3}"/>
          </ac:picMkLst>
        </pc:picChg>
        <pc:picChg chg="add mod">
          <ac:chgData name="Garshasb Khodayari" userId="ff271afba30a214b" providerId="LiveId" clId="{48CD0F74-229A-405F-B62D-71BBE0F5EFAE}" dt="2021-05-24T06:10:45.153" v="24" actId="1076"/>
          <ac:picMkLst>
            <pc:docMk/>
            <pc:sldMk cId="3610506880" sldId="256"/>
            <ac:picMk id="9" creationId="{76C1D316-4FCC-4E4F-97E6-30DC3A02B66E}"/>
          </ac:picMkLst>
        </pc:picChg>
      </pc:sldChg>
      <pc:sldChg chg="modSp mod ord">
        <pc:chgData name="Garshasb Khodayari" userId="ff271afba30a214b" providerId="LiveId" clId="{48CD0F74-229A-405F-B62D-71BBE0F5EFAE}" dt="2021-05-25T05:52:27.167" v="7194"/>
        <pc:sldMkLst>
          <pc:docMk/>
          <pc:sldMk cId="1106630018" sldId="257"/>
        </pc:sldMkLst>
        <pc:spChg chg="mod">
          <ac:chgData name="Garshasb Khodayari" userId="ff271afba30a214b" providerId="LiveId" clId="{48CD0F74-229A-405F-B62D-71BBE0F5EFAE}" dt="2021-05-24T06:11:40.286" v="54" actId="20577"/>
          <ac:spMkLst>
            <pc:docMk/>
            <pc:sldMk cId="1106630018" sldId="257"/>
            <ac:spMk id="2" creationId="{CFA21564-E2C8-443F-8E07-E59DFA5BC6DF}"/>
          </ac:spMkLst>
        </pc:spChg>
        <pc:spChg chg="mod">
          <ac:chgData name="Garshasb Khodayari" userId="ff271afba30a214b" providerId="LiveId" clId="{48CD0F74-229A-405F-B62D-71BBE0F5EFAE}" dt="2021-05-24T06:12:02.862" v="93" actId="20577"/>
          <ac:spMkLst>
            <pc:docMk/>
            <pc:sldMk cId="1106630018" sldId="257"/>
            <ac:spMk id="5" creationId="{02A2A374-6D41-4D06-9363-30924664025A}"/>
          </ac:spMkLst>
        </pc:spChg>
        <pc:picChg chg="mod">
          <ac:chgData name="Garshasb Khodayari" userId="ff271afba30a214b" providerId="LiveId" clId="{48CD0F74-229A-405F-B62D-71BBE0F5EFAE}" dt="2021-05-24T06:12:23.291" v="94" actId="14826"/>
          <ac:picMkLst>
            <pc:docMk/>
            <pc:sldMk cId="1106630018" sldId="257"/>
            <ac:picMk id="19" creationId="{98E1357B-90EC-4F60-BE24-5671EC46D030}"/>
          </ac:picMkLst>
        </pc:picChg>
      </pc:sldChg>
      <pc:sldChg chg="addSp delSp modSp del mod modClrScheme chgLayout">
        <pc:chgData name="Garshasb Khodayari" userId="ff271afba30a214b" providerId="LiveId" clId="{48CD0F74-229A-405F-B62D-71BBE0F5EFAE}" dt="2021-05-26T23:48:33.826" v="7480" actId="2696"/>
        <pc:sldMkLst>
          <pc:docMk/>
          <pc:sldMk cId="2655792894" sldId="258"/>
        </pc:sldMkLst>
        <pc:spChg chg="mod ord modVis">
          <ac:chgData name="Garshasb Khodayari" userId="ff271afba30a214b" providerId="LiveId" clId="{48CD0F74-229A-405F-B62D-71BBE0F5EFAE}" dt="2021-05-24T06:50:23.140" v="1620" actId="26606"/>
          <ac:spMkLst>
            <pc:docMk/>
            <pc:sldMk cId="2655792894" sldId="258"/>
            <ac:spMk id="2" creationId="{C1C20937-8D4C-4000-BCD6-AC984F093F26}"/>
          </ac:spMkLst>
        </pc:spChg>
        <pc:spChg chg="mod ord">
          <ac:chgData name="Garshasb Khodayari" userId="ff271afba30a214b" providerId="LiveId" clId="{48CD0F74-229A-405F-B62D-71BBE0F5EFAE}" dt="2021-05-26T23:48:01.348" v="7459" actId="21"/>
          <ac:spMkLst>
            <pc:docMk/>
            <pc:sldMk cId="2655792894" sldId="258"/>
            <ac:spMk id="4" creationId="{A88F02AC-2ACE-4B6E-9181-99EBB08906BB}"/>
          </ac:spMkLst>
        </pc:spChg>
        <pc:spChg chg="mod">
          <ac:chgData name="Garshasb Khodayari" userId="ff271afba30a214b" providerId="LiveId" clId="{48CD0F74-229A-405F-B62D-71BBE0F5EFAE}" dt="2021-05-24T06:50:23.140" v="1620" actId="26606"/>
          <ac:spMkLst>
            <pc:docMk/>
            <pc:sldMk cId="2655792894" sldId="258"/>
            <ac:spMk id="5" creationId="{0C01CE71-FC76-4B08-B6CF-991940C3CF1D}"/>
          </ac:spMkLst>
        </pc:spChg>
        <pc:spChg chg="mod ord">
          <ac:chgData name="Garshasb Khodayari" userId="ff271afba30a214b" providerId="LiveId" clId="{48CD0F74-229A-405F-B62D-71BBE0F5EFAE}" dt="2021-05-24T06:50:23.140" v="1620" actId="26606"/>
          <ac:spMkLst>
            <pc:docMk/>
            <pc:sldMk cId="2655792894" sldId="258"/>
            <ac:spMk id="6" creationId="{32AE43E3-E3DE-481E-9B87-7B1F8783A606}"/>
          </ac:spMkLst>
        </pc:spChg>
        <pc:spChg chg="add del mod">
          <ac:chgData name="Garshasb Khodayari" userId="ff271afba30a214b" providerId="LiveId" clId="{48CD0F74-229A-405F-B62D-71BBE0F5EFAE}" dt="2021-05-24T06:16:51.602" v="235" actId="26606"/>
          <ac:spMkLst>
            <pc:docMk/>
            <pc:sldMk cId="2655792894" sldId="258"/>
            <ac:spMk id="7" creationId="{4416E314-565C-49E5-806B-1384857E366D}"/>
          </ac:spMkLst>
        </pc:spChg>
        <pc:spChg chg="add del mod">
          <ac:chgData name="Garshasb Khodayari" userId="ff271afba30a214b" providerId="LiveId" clId="{48CD0F74-229A-405F-B62D-71BBE0F5EFAE}" dt="2021-05-26T19:30:25.996" v="7424" actId="478"/>
          <ac:spMkLst>
            <pc:docMk/>
            <pc:sldMk cId="2655792894" sldId="258"/>
            <ac:spMk id="7" creationId="{6F9157C1-89B4-4390-BB21-C7776E7B1CC6}"/>
          </ac:spMkLst>
        </pc:spChg>
        <pc:spChg chg="add del mod">
          <ac:chgData name="Garshasb Khodayari" userId="ff271afba30a214b" providerId="LiveId" clId="{48CD0F74-229A-405F-B62D-71BBE0F5EFAE}" dt="2021-05-24T06:16:35.984" v="216" actId="26606"/>
          <ac:spMkLst>
            <pc:docMk/>
            <pc:sldMk cId="2655792894" sldId="258"/>
            <ac:spMk id="16" creationId="{23D16382-BF00-4ACE-849C-698A55F75AED}"/>
          </ac:spMkLst>
        </pc:spChg>
        <pc:spChg chg="add del">
          <ac:chgData name="Garshasb Khodayari" userId="ff271afba30a214b" providerId="LiveId" clId="{48CD0F74-229A-405F-B62D-71BBE0F5EFAE}" dt="2021-05-24T06:16:38.215" v="222" actId="26606"/>
          <ac:spMkLst>
            <pc:docMk/>
            <pc:sldMk cId="2655792894" sldId="258"/>
            <ac:spMk id="17" creationId="{F703649E-ADC1-421A-9C80-71EC465E3FC4}"/>
          </ac:spMkLst>
        </pc:spChg>
        <pc:spChg chg="add del mod">
          <ac:chgData name="Garshasb Khodayari" userId="ff271afba30a214b" providerId="LiveId" clId="{48CD0F74-229A-405F-B62D-71BBE0F5EFAE}" dt="2021-05-24T06:16:48.858" v="230" actId="26606"/>
          <ac:spMkLst>
            <pc:docMk/>
            <pc:sldMk cId="2655792894" sldId="258"/>
            <ac:spMk id="18" creationId="{23D16382-BF00-4ACE-849C-698A55F75AED}"/>
          </ac:spMkLst>
        </pc:spChg>
        <pc:spChg chg="add del mod">
          <ac:chgData name="Garshasb Khodayari" userId="ff271afba30a214b" providerId="LiveId" clId="{48CD0F74-229A-405F-B62D-71BBE0F5EFAE}" dt="2021-05-24T06:13:04.344" v="100" actId="26606"/>
          <ac:spMkLst>
            <pc:docMk/>
            <pc:sldMk cId="2655792894" sldId="258"/>
            <ac:spMk id="19" creationId="{2A5C923D-5566-4FC9-AD57-09CF22184617}"/>
          </ac:spMkLst>
        </pc:spChg>
        <pc:spChg chg="add del">
          <ac:chgData name="Garshasb Khodayari" userId="ff271afba30a214b" providerId="LiveId" clId="{48CD0F74-229A-405F-B62D-71BBE0F5EFAE}" dt="2021-05-24T06:16:39.172" v="224" actId="26606"/>
          <ac:spMkLst>
            <pc:docMk/>
            <pc:sldMk cId="2655792894" sldId="258"/>
            <ac:spMk id="20" creationId="{F270B369-5B9D-4DD0-B0A6-D40E38E650DD}"/>
          </ac:spMkLst>
        </pc:spChg>
        <pc:spChg chg="add del mod ord">
          <ac:chgData name="Garshasb Khodayari" userId="ff271afba30a214b" providerId="LiveId" clId="{48CD0F74-229A-405F-B62D-71BBE0F5EFAE}" dt="2021-05-24T06:16:31.038" v="214" actId="478"/>
          <ac:spMkLst>
            <pc:docMk/>
            <pc:sldMk cId="2655792894" sldId="258"/>
            <ac:spMk id="21" creationId="{E1BD26EE-E4F9-457B-B31E-A73F8643065A}"/>
          </ac:spMkLst>
        </pc:spChg>
        <pc:spChg chg="add del">
          <ac:chgData name="Garshasb Khodayari" userId="ff271afba30a214b" providerId="LiveId" clId="{48CD0F74-229A-405F-B62D-71BBE0F5EFAE}" dt="2021-05-24T06:16:42.842" v="226" actId="26606"/>
          <ac:spMkLst>
            <pc:docMk/>
            <pc:sldMk cId="2655792894" sldId="258"/>
            <ac:spMk id="22" creationId="{F703649E-ADC1-421A-9C80-71EC465E3FC4}"/>
          </ac:spMkLst>
        </pc:spChg>
        <pc:spChg chg="add del">
          <ac:chgData name="Garshasb Khodayari" userId="ff271afba30a214b" providerId="LiveId" clId="{48CD0F74-229A-405F-B62D-71BBE0F5EFAE}" dt="2021-05-24T06:16:51.597" v="234" actId="26606"/>
          <ac:spMkLst>
            <pc:docMk/>
            <pc:sldMk cId="2655792894" sldId="258"/>
            <ac:spMk id="23" creationId="{F270B369-5B9D-4DD0-B0A6-D40E38E650DD}"/>
          </ac:spMkLst>
        </pc:spChg>
        <pc:spChg chg="add del mod">
          <ac:chgData name="Garshasb Khodayari" userId="ff271afba30a214b" providerId="LiveId" clId="{48CD0F74-229A-405F-B62D-71BBE0F5EFAE}" dt="2021-05-24T06:50:22.753" v="1617" actId="26606"/>
          <ac:spMkLst>
            <pc:docMk/>
            <pc:sldMk cId="2655792894" sldId="258"/>
            <ac:spMk id="24" creationId="{E0934914-3FD4-4BCE-B7B9-5DC07202B42D}"/>
          </ac:spMkLst>
        </pc:spChg>
        <pc:spChg chg="add del mod">
          <ac:chgData name="Garshasb Khodayari" userId="ff271afba30a214b" providerId="LiveId" clId="{48CD0F74-229A-405F-B62D-71BBE0F5EFAE}" dt="2021-05-24T06:50:23.140" v="1619" actId="26606"/>
          <ac:spMkLst>
            <pc:docMk/>
            <pc:sldMk cId="2655792894" sldId="258"/>
            <ac:spMk id="26" creationId="{5A094721-B82D-4549-813F-D7374DF4D0D8}"/>
          </ac:spMkLst>
        </pc:spChg>
        <pc:picChg chg="del mod ord">
          <ac:chgData name="Garshasb Khodayari" userId="ff271afba30a214b" providerId="LiveId" clId="{48CD0F74-229A-405F-B62D-71BBE0F5EFAE}" dt="2021-05-26T19:30:24.202" v="7423" actId="478"/>
          <ac:picMkLst>
            <pc:docMk/>
            <pc:sldMk cId="2655792894" sldId="258"/>
            <ac:picMk id="14" creationId="{1E9B5A50-F85D-49E6-9C85-597319470577}"/>
          </ac:picMkLst>
        </pc:picChg>
      </pc:sldChg>
      <pc:sldChg chg="addSp delSp modSp mod ord modClrScheme chgLayout">
        <pc:chgData name="Garshasb Khodayari" userId="ff271afba30a214b" providerId="LiveId" clId="{48CD0F74-229A-405F-B62D-71BBE0F5EFAE}" dt="2021-05-27T01:47:51.160" v="8340" actId="27636"/>
        <pc:sldMkLst>
          <pc:docMk/>
          <pc:sldMk cId="2987149822" sldId="259"/>
        </pc:sldMkLst>
        <pc:spChg chg="mod ord">
          <ac:chgData name="Garshasb Khodayari" userId="ff271afba30a214b" providerId="LiveId" clId="{48CD0F74-229A-405F-B62D-71BBE0F5EFAE}" dt="2021-05-24T06:21:04.631" v="751" actId="26606"/>
          <ac:spMkLst>
            <pc:docMk/>
            <pc:sldMk cId="2987149822" sldId="259"/>
            <ac:spMk id="2" creationId="{638DCF8F-466A-4FC0-91DF-33EF070ED3F1}"/>
          </ac:spMkLst>
        </pc:spChg>
        <pc:spChg chg="mod ord">
          <ac:chgData name="Garshasb Khodayari" userId="ff271afba30a214b" providerId="LiveId" clId="{48CD0F74-229A-405F-B62D-71BBE0F5EFAE}" dt="2021-05-27T01:47:51.160" v="8340" actId="27636"/>
          <ac:spMkLst>
            <pc:docMk/>
            <pc:sldMk cId="2987149822" sldId="259"/>
            <ac:spMk id="4" creationId="{7E209D92-7413-44EE-BC90-ECE50DA3158D}"/>
          </ac:spMkLst>
        </pc:spChg>
        <pc:spChg chg="mod">
          <ac:chgData name="Garshasb Khodayari" userId="ff271afba30a214b" providerId="LiveId" clId="{48CD0F74-229A-405F-B62D-71BBE0F5EFAE}" dt="2021-05-26T23:47:27.733" v="7454" actId="1076"/>
          <ac:spMkLst>
            <pc:docMk/>
            <pc:sldMk cId="2987149822" sldId="259"/>
            <ac:spMk id="5" creationId="{20B93806-769F-4C20-A684-CA4CB5BB858C}"/>
          </ac:spMkLst>
        </pc:spChg>
        <pc:spChg chg="mod">
          <ac:chgData name="Garshasb Khodayari" userId="ff271afba30a214b" providerId="LiveId" clId="{48CD0F74-229A-405F-B62D-71BBE0F5EFAE}" dt="2021-05-26T23:52:21.698" v="7701"/>
          <ac:spMkLst>
            <pc:docMk/>
            <pc:sldMk cId="2987149822" sldId="259"/>
            <ac:spMk id="6" creationId="{E7292DFE-EBA3-4DB2-A2C7-1810115565E7}"/>
          </ac:spMkLst>
        </pc:spChg>
        <pc:spChg chg="add del mod">
          <ac:chgData name="Garshasb Khodayari" userId="ff271afba30a214b" providerId="LiveId" clId="{48CD0F74-229A-405F-B62D-71BBE0F5EFAE}" dt="2021-05-26T23:55:20.387" v="8207" actId="478"/>
          <ac:spMkLst>
            <pc:docMk/>
            <pc:sldMk cId="2987149822" sldId="259"/>
            <ac:spMk id="7" creationId="{038B6113-B73F-4AF7-B424-576C9A6FDBC4}"/>
          </ac:spMkLst>
        </pc:spChg>
        <pc:spChg chg="add del mod">
          <ac:chgData name="Garshasb Khodayari" userId="ff271afba30a214b" providerId="LiveId" clId="{48CD0F74-229A-405F-B62D-71BBE0F5EFAE}" dt="2021-05-26T23:49:53.201" v="7575" actId="478"/>
          <ac:spMkLst>
            <pc:docMk/>
            <pc:sldMk cId="2987149822" sldId="259"/>
            <ac:spMk id="8" creationId="{D4D30C75-37E7-4400-90C9-7C8DD880BCD0}"/>
          </ac:spMkLst>
        </pc:spChg>
        <pc:picChg chg="add del mod">
          <ac:chgData name="Garshasb Khodayari" userId="ff271afba30a214b" providerId="LiveId" clId="{48CD0F74-229A-405F-B62D-71BBE0F5EFAE}" dt="2021-05-26T23:49:53.201" v="7575" actId="478"/>
          <ac:picMkLst>
            <pc:docMk/>
            <pc:sldMk cId="2987149822" sldId="259"/>
            <ac:picMk id="14" creationId="{BD519751-E686-4F24-9C8F-C439D8581B8C}"/>
          </ac:picMkLst>
        </pc:picChg>
      </pc:sldChg>
      <pc:sldChg chg="ord">
        <pc:chgData name="Garshasb Khodayari" userId="ff271afba30a214b" providerId="LiveId" clId="{48CD0F74-229A-405F-B62D-71BBE0F5EFAE}" dt="2021-05-24T06:20:51.810" v="748"/>
        <pc:sldMkLst>
          <pc:docMk/>
          <pc:sldMk cId="3846360746" sldId="260"/>
        </pc:sldMkLst>
      </pc:sldChg>
      <pc:sldChg chg="add del ord">
        <pc:chgData name="Garshasb Khodayari" userId="ff271afba30a214b" providerId="LiveId" clId="{48CD0F74-229A-405F-B62D-71BBE0F5EFAE}" dt="2021-05-24T07:07:18.215" v="2090" actId="2696"/>
        <pc:sldMkLst>
          <pc:docMk/>
          <pc:sldMk cId="2519517619" sldId="262"/>
        </pc:sldMkLst>
      </pc:sldChg>
      <pc:sldChg chg="addSp delSp modSp add del mod">
        <pc:chgData name="Garshasb Khodayari" userId="ff271afba30a214b" providerId="LiveId" clId="{48CD0F74-229A-405F-B62D-71BBE0F5EFAE}" dt="2021-05-24T07:10:47.859" v="2184" actId="207"/>
        <pc:sldMkLst>
          <pc:docMk/>
          <pc:sldMk cId="13557619" sldId="263"/>
        </pc:sldMkLst>
        <pc:spChg chg="mod">
          <ac:chgData name="Garshasb Khodayari" userId="ff271afba30a214b" providerId="LiveId" clId="{48CD0F74-229A-405F-B62D-71BBE0F5EFAE}" dt="2021-05-24T07:10:47.859" v="2184" actId="207"/>
          <ac:spMkLst>
            <pc:docMk/>
            <pc:sldMk cId="13557619" sldId="263"/>
            <ac:spMk id="4" creationId="{2E4FFE8E-5987-44EA-AF65-5CFA15DD7653}"/>
          </ac:spMkLst>
        </pc:spChg>
        <pc:spChg chg="del">
          <ac:chgData name="Garshasb Khodayari" userId="ff271afba30a214b" providerId="LiveId" clId="{48CD0F74-229A-405F-B62D-71BBE0F5EFAE}" dt="2021-05-24T07:09:19.301" v="2174" actId="21"/>
          <ac:spMkLst>
            <pc:docMk/>
            <pc:sldMk cId="13557619" sldId="263"/>
            <ac:spMk id="5" creationId="{5B4E4515-E409-46A3-BF8E-A723CC4A9068}"/>
          </ac:spMkLst>
        </pc:spChg>
        <pc:spChg chg="add del mod">
          <ac:chgData name="Garshasb Khodayari" userId="ff271afba30a214b" providerId="LiveId" clId="{48CD0F74-229A-405F-B62D-71BBE0F5EFAE}" dt="2021-05-24T07:09:22.012" v="2175" actId="478"/>
          <ac:spMkLst>
            <pc:docMk/>
            <pc:sldMk cId="13557619" sldId="263"/>
            <ac:spMk id="6" creationId="{7FDC7CE2-677A-4948-A804-3908F4DC2941}"/>
          </ac:spMkLst>
        </pc:spChg>
        <pc:picChg chg="mod">
          <ac:chgData name="Garshasb Khodayari" userId="ff271afba30a214b" providerId="LiveId" clId="{48CD0F74-229A-405F-B62D-71BBE0F5EFAE}" dt="2021-05-24T07:09:59.010" v="2177" actId="14826"/>
          <ac:picMkLst>
            <pc:docMk/>
            <pc:sldMk cId="13557619" sldId="263"/>
            <ac:picMk id="16" creationId="{CEE1712F-10B7-44A0-8ED1-5933874A301C}"/>
          </ac:picMkLst>
        </pc:picChg>
      </pc:sldChg>
      <pc:sldChg chg="del">
        <pc:chgData name="Garshasb Khodayari" userId="ff271afba30a214b" providerId="LiveId" clId="{48CD0F74-229A-405F-B62D-71BBE0F5EFAE}" dt="2021-05-24T07:07:35.241" v="2091" actId="2696"/>
        <pc:sldMkLst>
          <pc:docMk/>
          <pc:sldMk cId="2575674585" sldId="264"/>
        </pc:sldMkLst>
      </pc:sldChg>
      <pc:sldChg chg="addSp delSp modSp mod">
        <pc:chgData name="Garshasb Khodayari" userId="ff271afba30a214b" providerId="LiveId" clId="{48CD0F74-229A-405F-B62D-71BBE0F5EFAE}" dt="2021-05-24T07:08:59.134" v="2160" actId="14826"/>
        <pc:sldMkLst>
          <pc:docMk/>
          <pc:sldMk cId="2314201511" sldId="265"/>
        </pc:sldMkLst>
        <pc:spChg chg="mod">
          <ac:chgData name="Garshasb Khodayari" userId="ff271afba30a214b" providerId="LiveId" clId="{48CD0F74-229A-405F-B62D-71BBE0F5EFAE}" dt="2021-05-24T07:08:39.963" v="2159" actId="14100"/>
          <ac:spMkLst>
            <pc:docMk/>
            <pc:sldMk cId="2314201511" sldId="265"/>
            <ac:spMk id="3" creationId="{83BBFE92-CA4F-4673-B4D5-7FFF88E819E8}"/>
          </ac:spMkLst>
        </pc:spChg>
        <pc:spChg chg="add del mod">
          <ac:chgData name="Garshasb Khodayari" userId="ff271afba30a214b" providerId="LiveId" clId="{48CD0F74-229A-405F-B62D-71BBE0F5EFAE}" dt="2021-05-24T07:08:16.059" v="2152" actId="478"/>
          <ac:spMkLst>
            <pc:docMk/>
            <pc:sldMk cId="2314201511" sldId="265"/>
            <ac:spMk id="5" creationId="{F118B068-6377-4A84-8292-F2009CC1A50E}"/>
          </ac:spMkLst>
        </pc:spChg>
        <pc:spChg chg="del">
          <ac:chgData name="Garshasb Khodayari" userId="ff271afba30a214b" providerId="LiveId" clId="{48CD0F74-229A-405F-B62D-71BBE0F5EFAE}" dt="2021-05-24T07:08:21.758" v="2155" actId="478"/>
          <ac:spMkLst>
            <pc:docMk/>
            <pc:sldMk cId="2314201511" sldId="265"/>
            <ac:spMk id="6" creationId="{E976F3E4-0E67-4891-8B94-6441620D8B71}"/>
          </ac:spMkLst>
        </pc:spChg>
        <pc:spChg chg="del">
          <ac:chgData name="Garshasb Khodayari" userId="ff271afba30a214b" providerId="LiveId" clId="{48CD0F74-229A-405F-B62D-71BBE0F5EFAE}" dt="2021-05-24T07:08:25.584" v="2157" actId="478"/>
          <ac:spMkLst>
            <pc:docMk/>
            <pc:sldMk cId="2314201511" sldId="265"/>
            <ac:spMk id="7" creationId="{422606DA-F5C0-4FBD-930A-04C47E7F7751}"/>
          </ac:spMkLst>
        </pc:spChg>
        <pc:spChg chg="del mod">
          <ac:chgData name="Garshasb Khodayari" userId="ff271afba30a214b" providerId="LiveId" clId="{48CD0F74-229A-405F-B62D-71BBE0F5EFAE}" dt="2021-05-24T07:08:15.230" v="2151" actId="478"/>
          <ac:spMkLst>
            <pc:docMk/>
            <pc:sldMk cId="2314201511" sldId="265"/>
            <ac:spMk id="8" creationId="{1E9D6192-3994-44C6-93B4-D248EEE931D9}"/>
          </ac:spMkLst>
        </pc:spChg>
        <pc:spChg chg="del mod">
          <ac:chgData name="Garshasb Khodayari" userId="ff271afba30a214b" providerId="LiveId" clId="{48CD0F74-229A-405F-B62D-71BBE0F5EFAE}" dt="2021-05-24T07:08:17.816" v="2153" actId="478"/>
          <ac:spMkLst>
            <pc:docMk/>
            <pc:sldMk cId="2314201511" sldId="265"/>
            <ac:spMk id="9" creationId="{AE673424-1521-4ECB-BC19-D062786A9ED3}"/>
          </ac:spMkLst>
        </pc:spChg>
        <pc:spChg chg="add del mod">
          <ac:chgData name="Garshasb Khodayari" userId="ff271afba30a214b" providerId="LiveId" clId="{48CD0F74-229A-405F-B62D-71BBE0F5EFAE}" dt="2021-05-24T07:08:19.953" v="2154" actId="478"/>
          <ac:spMkLst>
            <pc:docMk/>
            <pc:sldMk cId="2314201511" sldId="265"/>
            <ac:spMk id="11" creationId="{227F4799-7C90-4864-8D33-56C124A4695A}"/>
          </ac:spMkLst>
        </pc:spChg>
        <pc:spChg chg="add del mod">
          <ac:chgData name="Garshasb Khodayari" userId="ff271afba30a214b" providerId="LiveId" clId="{48CD0F74-229A-405F-B62D-71BBE0F5EFAE}" dt="2021-05-24T07:08:23.292" v="2156" actId="478"/>
          <ac:spMkLst>
            <pc:docMk/>
            <pc:sldMk cId="2314201511" sldId="265"/>
            <ac:spMk id="13" creationId="{A931DE61-3E73-424C-BDDA-F306E9233589}"/>
          </ac:spMkLst>
        </pc:spChg>
        <pc:spChg chg="add del mod">
          <ac:chgData name="Garshasb Khodayari" userId="ff271afba30a214b" providerId="LiveId" clId="{48CD0F74-229A-405F-B62D-71BBE0F5EFAE}" dt="2021-05-24T07:08:31.337" v="2158" actId="478"/>
          <ac:spMkLst>
            <pc:docMk/>
            <pc:sldMk cId="2314201511" sldId="265"/>
            <ac:spMk id="15" creationId="{8B7FF86E-B942-4BBD-9632-C2435B481540}"/>
          </ac:spMkLst>
        </pc:spChg>
        <pc:picChg chg="mod">
          <ac:chgData name="Garshasb Khodayari" userId="ff271afba30a214b" providerId="LiveId" clId="{48CD0F74-229A-405F-B62D-71BBE0F5EFAE}" dt="2021-05-24T07:08:59.134" v="2160" actId="14826"/>
          <ac:picMkLst>
            <pc:docMk/>
            <pc:sldMk cId="2314201511" sldId="265"/>
            <ac:picMk id="23" creationId="{40946D55-3A70-4E32-99AB-8D71063AAEDE}"/>
          </ac:picMkLst>
        </pc:picChg>
      </pc:sldChg>
      <pc:sldChg chg="del ord">
        <pc:chgData name="Garshasb Khodayari" userId="ff271afba30a214b" providerId="LiveId" clId="{48CD0F74-229A-405F-B62D-71BBE0F5EFAE}" dt="2021-05-24T07:09:27.108" v="2176" actId="2696"/>
        <pc:sldMkLst>
          <pc:docMk/>
          <pc:sldMk cId="59582380" sldId="266"/>
        </pc:sldMkLst>
      </pc:sldChg>
      <pc:sldChg chg="addSp delSp modSp new mod modClrScheme chgLayout">
        <pc:chgData name="Garshasb Khodayari" userId="ff271afba30a214b" providerId="LiveId" clId="{48CD0F74-229A-405F-B62D-71BBE0F5EFAE}" dt="2021-05-27T00:08:10.852" v="8310"/>
        <pc:sldMkLst>
          <pc:docMk/>
          <pc:sldMk cId="2160821653" sldId="267"/>
        </pc:sldMkLst>
        <pc:spChg chg="add del">
          <ac:chgData name="Garshasb Khodayari" userId="ff271afba30a214b" providerId="LiveId" clId="{48CD0F74-229A-405F-B62D-71BBE0F5EFAE}" dt="2021-05-24T06:27:06.292" v="819"/>
          <ac:spMkLst>
            <pc:docMk/>
            <pc:sldMk cId="2160821653" sldId="267"/>
            <ac:spMk id="2" creationId="{ABA46C91-16B3-4B8E-8E20-F6D94895EAE1}"/>
          </ac:spMkLst>
        </pc:spChg>
        <pc:spChg chg="add del">
          <ac:chgData name="Garshasb Khodayari" userId="ff271afba30a214b" providerId="LiveId" clId="{48CD0F74-229A-405F-B62D-71BBE0F5EFAE}" dt="2021-05-24T06:27:08.115" v="822" actId="26606"/>
          <ac:spMkLst>
            <pc:docMk/>
            <pc:sldMk cId="2160821653" sldId="267"/>
            <ac:spMk id="3" creationId="{CA3DE692-D921-439A-8554-6DAE6E5C67D5}"/>
          </ac:spMkLst>
        </pc:spChg>
        <pc:spChg chg="mod modVis">
          <ac:chgData name="Garshasb Khodayari" userId="ff271afba30a214b" providerId="LiveId" clId="{48CD0F74-229A-405F-B62D-71BBE0F5EFAE}" dt="2021-05-24T07:16:25.819" v="2264" actId="26606"/>
          <ac:spMkLst>
            <pc:docMk/>
            <pc:sldMk cId="2160821653" sldId="267"/>
            <ac:spMk id="4" creationId="{52C02133-5945-45FC-A8FD-C43E99225842}"/>
          </ac:spMkLst>
        </pc:spChg>
        <pc:spChg chg="add del">
          <ac:chgData name="Garshasb Khodayari" userId="ff271afba30a214b" providerId="LiveId" clId="{48CD0F74-229A-405F-B62D-71BBE0F5EFAE}" dt="2021-05-24T06:27:08.115" v="822" actId="26606"/>
          <ac:spMkLst>
            <pc:docMk/>
            <pc:sldMk cId="2160821653" sldId="267"/>
            <ac:spMk id="5" creationId="{D4F6A169-6CEE-4A74-8790-8FC57A97C448}"/>
          </ac:spMkLst>
        </pc:spChg>
        <pc:spChg chg="add del mod">
          <ac:chgData name="Garshasb Khodayari" userId="ff271afba30a214b" providerId="LiveId" clId="{48CD0F74-229A-405F-B62D-71BBE0F5EFAE}" dt="2021-05-24T06:24:49.930" v="814" actId="26606"/>
          <ac:spMkLst>
            <pc:docMk/>
            <pc:sldMk cId="2160821653" sldId="267"/>
            <ac:spMk id="9" creationId="{5B2FB008-0E4A-446C-9E4C-CEE667D09C42}"/>
          </ac:spMkLst>
        </pc:spChg>
        <pc:spChg chg="add del mod">
          <ac:chgData name="Garshasb Khodayari" userId="ff271afba30a214b" providerId="LiveId" clId="{48CD0F74-229A-405F-B62D-71BBE0F5EFAE}" dt="2021-05-24T06:24:49.930" v="814" actId="26606"/>
          <ac:spMkLst>
            <pc:docMk/>
            <pc:sldMk cId="2160821653" sldId="267"/>
            <ac:spMk id="10" creationId="{F7CAA26F-43C1-4997-800E-492E3A236F29}"/>
          </ac:spMkLst>
        </pc:spChg>
        <pc:spChg chg="add del mod">
          <ac:chgData name="Garshasb Khodayari" userId="ff271afba30a214b" providerId="LiveId" clId="{48CD0F74-229A-405F-B62D-71BBE0F5EFAE}" dt="2021-05-24T06:24:45.237" v="806" actId="26606"/>
          <ac:spMkLst>
            <pc:docMk/>
            <pc:sldMk cId="2160821653" sldId="267"/>
            <ac:spMk id="12" creationId="{FB10B2C9-5061-4A79-92C6-676CB65B8DDE}"/>
          </ac:spMkLst>
        </pc:spChg>
        <pc:spChg chg="add del mod">
          <ac:chgData name="Garshasb Khodayari" userId="ff271afba30a214b" providerId="LiveId" clId="{48CD0F74-229A-405F-B62D-71BBE0F5EFAE}" dt="2021-05-24T06:27:00.204" v="816" actId="26606"/>
          <ac:spMkLst>
            <pc:docMk/>
            <pc:sldMk cId="2160821653" sldId="267"/>
            <ac:spMk id="13" creationId="{FB10B2C9-5061-4A79-92C6-676CB65B8DDE}"/>
          </ac:spMkLst>
        </pc:spChg>
        <pc:spChg chg="add del mod">
          <ac:chgData name="Garshasb Khodayari" userId="ff271afba30a214b" providerId="LiveId" clId="{48CD0F74-229A-405F-B62D-71BBE0F5EFAE}" dt="2021-05-24T06:24:45.564" v="808" actId="26606"/>
          <ac:spMkLst>
            <pc:docMk/>
            <pc:sldMk cId="2160821653" sldId="267"/>
            <ac:spMk id="14" creationId="{A0CF3799-117F-450A-9D4D-1C51C41962D9}"/>
          </ac:spMkLst>
        </pc:spChg>
        <pc:spChg chg="add del mod">
          <ac:chgData name="Garshasb Khodayari" userId="ff271afba30a214b" providerId="LiveId" clId="{48CD0F74-229A-405F-B62D-71BBE0F5EFAE}" dt="2021-05-24T06:24:45.564" v="808" actId="26606"/>
          <ac:spMkLst>
            <pc:docMk/>
            <pc:sldMk cId="2160821653" sldId="267"/>
            <ac:spMk id="15" creationId="{CCEC7D85-311F-49DF-87FA-3DC0637E2BA9}"/>
          </ac:spMkLst>
        </pc:spChg>
        <pc:spChg chg="add mod">
          <ac:chgData name="Garshasb Khodayari" userId="ff271afba30a214b" providerId="LiveId" clId="{48CD0F74-229A-405F-B62D-71BBE0F5EFAE}" dt="2021-05-24T07:16:25.819" v="2264" actId="26606"/>
          <ac:spMkLst>
            <pc:docMk/>
            <pc:sldMk cId="2160821653" sldId="267"/>
            <ac:spMk id="16" creationId="{26C85AE8-ABA3-4F53-9E57-393358FDE39B}"/>
          </ac:spMkLst>
        </pc:spChg>
        <pc:spChg chg="add del">
          <ac:chgData name="Garshasb Khodayari" userId="ff271afba30a214b" providerId="LiveId" clId="{48CD0F74-229A-405F-B62D-71BBE0F5EFAE}" dt="2021-05-24T06:24:46.346" v="810" actId="26606"/>
          <ac:spMkLst>
            <pc:docMk/>
            <pc:sldMk cId="2160821653" sldId="267"/>
            <ac:spMk id="17" creationId="{0B703097-0713-44B0-B182-FC5C7F2AF4B6}"/>
          </ac:spMkLst>
        </pc:spChg>
        <pc:spChg chg="add del">
          <ac:chgData name="Garshasb Khodayari" userId="ff271afba30a214b" providerId="LiveId" clId="{48CD0F74-229A-405F-B62D-71BBE0F5EFAE}" dt="2021-05-24T06:24:46.346" v="810" actId="26606"/>
          <ac:spMkLst>
            <pc:docMk/>
            <pc:sldMk cId="2160821653" sldId="267"/>
            <ac:spMk id="18" creationId="{F9C97ABB-0D36-40F9-8F29-B397F62235A0}"/>
          </ac:spMkLst>
        </pc:spChg>
        <pc:spChg chg="add mod">
          <ac:chgData name="Garshasb Khodayari" userId="ff271afba30a214b" providerId="LiveId" clId="{48CD0F74-229A-405F-B62D-71BBE0F5EFAE}" dt="2021-05-27T00:08:10.852" v="8310"/>
          <ac:spMkLst>
            <pc:docMk/>
            <pc:sldMk cId="2160821653" sldId="267"/>
            <ac:spMk id="21" creationId="{752DD832-A690-463F-842F-6E92BAAC7CF7}"/>
          </ac:spMkLst>
        </pc:spChg>
        <pc:picChg chg="add del mod ord">
          <ac:chgData name="Garshasb Khodayari" userId="ff271afba30a214b" providerId="LiveId" clId="{48CD0F74-229A-405F-B62D-71BBE0F5EFAE}" dt="2021-05-24T06:27:01.372" v="818"/>
          <ac:picMkLst>
            <pc:docMk/>
            <pc:sldMk cId="2160821653" sldId="267"/>
            <ac:picMk id="7" creationId="{EEDA4DF3-5764-4ABB-8CCC-03B5A53FF36D}"/>
          </ac:picMkLst>
        </pc:picChg>
        <pc:picChg chg="add mod ord">
          <ac:chgData name="Garshasb Khodayari" userId="ff271afba30a214b" providerId="LiveId" clId="{48CD0F74-229A-405F-B62D-71BBE0F5EFAE}" dt="2021-05-24T07:21:01.371" v="2331" actId="14100"/>
          <ac:picMkLst>
            <pc:docMk/>
            <pc:sldMk cId="2160821653" sldId="267"/>
            <ac:picMk id="11" creationId="{01707648-A278-44E3-B165-A46DB20B2900}"/>
          </ac:picMkLst>
        </pc:picChg>
      </pc:sldChg>
      <pc:sldChg chg="addSp delSp modSp new mod modClrScheme chgLayout">
        <pc:chgData name="Garshasb Khodayari" userId="ff271afba30a214b" providerId="LiveId" clId="{48CD0F74-229A-405F-B62D-71BBE0F5EFAE}" dt="2021-05-24T06:31:58.924" v="897" actId="20577"/>
        <pc:sldMkLst>
          <pc:docMk/>
          <pc:sldMk cId="2292534618" sldId="268"/>
        </pc:sldMkLst>
        <pc:spChg chg="del">
          <ac:chgData name="Garshasb Khodayari" userId="ff271afba30a214b" providerId="LiveId" clId="{48CD0F74-229A-405F-B62D-71BBE0F5EFAE}" dt="2021-05-24T06:30:27.025" v="872" actId="931"/>
          <ac:spMkLst>
            <pc:docMk/>
            <pc:sldMk cId="2292534618" sldId="268"/>
            <ac:spMk id="2" creationId="{3C4B94DF-FC70-45D4-A36E-7BC7566D30BB}"/>
          </ac:spMkLst>
        </pc:spChg>
        <pc:spChg chg="mod ord">
          <ac:chgData name="Garshasb Khodayari" userId="ff271afba30a214b" providerId="LiveId" clId="{48CD0F74-229A-405F-B62D-71BBE0F5EFAE}" dt="2021-05-24T06:31:58.924" v="897" actId="20577"/>
          <ac:spMkLst>
            <pc:docMk/>
            <pc:sldMk cId="2292534618" sldId="268"/>
            <ac:spMk id="3" creationId="{B47FA290-7095-4FA3-BB09-DB83E8C8A61D}"/>
          </ac:spMkLst>
        </pc:spChg>
        <pc:spChg chg="mod modVis">
          <ac:chgData name="Garshasb Khodayari" userId="ff271afba30a214b" providerId="LiveId" clId="{48CD0F74-229A-405F-B62D-71BBE0F5EFAE}" dt="2021-05-24T06:31:23.726" v="882" actId="26606"/>
          <ac:spMkLst>
            <pc:docMk/>
            <pc:sldMk cId="2292534618" sldId="268"/>
            <ac:spMk id="4" creationId="{25F53B93-B652-4250-BD94-10CD4C3EA0EB}"/>
          </ac:spMkLst>
        </pc:spChg>
        <pc:spChg chg="add del">
          <ac:chgData name="Garshasb Khodayari" userId="ff271afba30a214b" providerId="LiveId" clId="{48CD0F74-229A-405F-B62D-71BBE0F5EFAE}" dt="2021-05-24T06:31:23.726" v="882" actId="26606"/>
          <ac:spMkLst>
            <pc:docMk/>
            <pc:sldMk cId="2292534618" sldId="268"/>
            <ac:spMk id="5" creationId="{54A09098-3EF3-450E-BDEA-D74BA8442326}"/>
          </ac:spMkLst>
        </pc:spChg>
        <pc:spChg chg="add del">
          <ac:chgData name="Garshasb Khodayari" userId="ff271afba30a214b" providerId="LiveId" clId="{48CD0F74-229A-405F-B62D-71BBE0F5EFAE}" dt="2021-05-24T06:31:23.726" v="881" actId="26606"/>
          <ac:spMkLst>
            <pc:docMk/>
            <pc:sldMk cId="2292534618" sldId="268"/>
            <ac:spMk id="9" creationId="{777455E7-1F4D-433D-9CAF-8FB52D327C21}"/>
          </ac:spMkLst>
        </pc:spChg>
        <pc:spChg chg="add del mod">
          <ac:chgData name="Garshasb Khodayari" userId="ff271afba30a214b" providerId="LiveId" clId="{48CD0F74-229A-405F-B62D-71BBE0F5EFAE}" dt="2021-05-24T06:31:43.993" v="889" actId="26606"/>
          <ac:spMkLst>
            <pc:docMk/>
            <pc:sldMk cId="2292534618" sldId="268"/>
            <ac:spMk id="11" creationId="{8A6A3EEC-17C1-4ABA-9CBE-32481A52B941}"/>
          </ac:spMkLst>
        </pc:spChg>
        <pc:spChg chg="add del mod">
          <ac:chgData name="Garshasb Khodayari" userId="ff271afba30a214b" providerId="LiveId" clId="{48CD0F74-229A-405F-B62D-71BBE0F5EFAE}" dt="2021-05-24T06:31:21.740" v="877" actId="26606"/>
          <ac:spMkLst>
            <pc:docMk/>
            <pc:sldMk cId="2292534618" sldId="268"/>
            <ac:spMk id="12" creationId="{EAB07017-BB5B-43B5-AC19-0E916339D4D7}"/>
          </ac:spMkLst>
        </pc:spChg>
        <pc:spChg chg="add del mod">
          <ac:chgData name="Garshasb Khodayari" userId="ff271afba30a214b" providerId="LiveId" clId="{48CD0F74-229A-405F-B62D-71BBE0F5EFAE}" dt="2021-05-24T06:31:43.993" v="889" actId="26606"/>
          <ac:spMkLst>
            <pc:docMk/>
            <pc:sldMk cId="2292534618" sldId="268"/>
            <ac:spMk id="14" creationId="{FB6789AF-8EC6-4C3D-8922-AC545A357F38}"/>
          </ac:spMkLst>
        </pc:spChg>
        <pc:spChg chg="add del mod">
          <ac:chgData name="Garshasb Khodayari" userId="ff271afba30a214b" providerId="LiveId" clId="{48CD0F74-229A-405F-B62D-71BBE0F5EFAE}" dt="2021-05-24T06:31:43.993" v="889" actId="26606"/>
          <ac:spMkLst>
            <pc:docMk/>
            <pc:sldMk cId="2292534618" sldId="268"/>
            <ac:spMk id="16" creationId="{362809D6-F547-48D2-A9B1-F2A60140FEA9}"/>
          </ac:spMkLst>
        </pc:spChg>
        <pc:spChg chg="add del mod">
          <ac:chgData name="Garshasb Khodayari" userId="ff271afba30a214b" providerId="LiveId" clId="{48CD0F74-229A-405F-B62D-71BBE0F5EFAE}" dt="2021-05-24T06:31:43.993" v="889" actId="26606"/>
          <ac:spMkLst>
            <pc:docMk/>
            <pc:sldMk cId="2292534618" sldId="268"/>
            <ac:spMk id="18" creationId="{D312F293-4142-486C-845A-EAD224A41821}"/>
          </ac:spMkLst>
        </pc:spChg>
        <pc:spChg chg="add del mod">
          <ac:chgData name="Garshasb Khodayari" userId="ff271afba30a214b" providerId="LiveId" clId="{48CD0F74-229A-405F-B62D-71BBE0F5EFAE}" dt="2021-05-24T06:31:43.993" v="889" actId="26606"/>
          <ac:spMkLst>
            <pc:docMk/>
            <pc:sldMk cId="2292534618" sldId="268"/>
            <ac:spMk id="20" creationId="{E92A6EFE-4E1F-45AD-B5AA-18F84715023B}"/>
          </ac:spMkLst>
        </pc:spChg>
        <pc:spChg chg="add del mod">
          <ac:chgData name="Garshasb Khodayari" userId="ff271afba30a214b" providerId="LiveId" clId="{48CD0F74-229A-405F-B62D-71BBE0F5EFAE}" dt="2021-05-24T06:31:42.235" v="884" actId="26606"/>
          <ac:spMkLst>
            <pc:docMk/>
            <pc:sldMk cId="2292534618" sldId="268"/>
            <ac:spMk id="25" creationId="{CA2BE1F6-8CCF-42FD-BDAF-D9B7060F5799}"/>
          </ac:spMkLst>
        </pc:spChg>
        <pc:spChg chg="add del mod">
          <ac:chgData name="Garshasb Khodayari" userId="ff271afba30a214b" providerId="LiveId" clId="{48CD0F74-229A-405F-B62D-71BBE0F5EFAE}" dt="2021-05-24T06:31:43.407" v="886" actId="26606"/>
          <ac:spMkLst>
            <pc:docMk/>
            <pc:sldMk cId="2292534618" sldId="268"/>
            <ac:spMk id="27" creationId="{EC77985C-9A40-4143-BC95-9ECAA5AB78CE}"/>
          </ac:spMkLst>
        </pc:spChg>
        <pc:spChg chg="add del mod">
          <ac:chgData name="Garshasb Khodayari" userId="ff271afba30a214b" providerId="LiveId" clId="{48CD0F74-229A-405F-B62D-71BBE0F5EFAE}" dt="2021-05-24T06:31:43.407" v="886" actId="26606"/>
          <ac:spMkLst>
            <pc:docMk/>
            <pc:sldMk cId="2292534618" sldId="268"/>
            <ac:spMk id="28" creationId="{8A4CBE66-CBC6-4941-9351-FD5DB1A8DAA5}"/>
          </ac:spMkLst>
        </pc:spChg>
        <pc:spChg chg="add del mod">
          <ac:chgData name="Garshasb Khodayari" userId="ff271afba30a214b" providerId="LiveId" clId="{48CD0F74-229A-405F-B62D-71BBE0F5EFAE}" dt="2021-05-24T06:31:43.993" v="888" actId="26606"/>
          <ac:spMkLst>
            <pc:docMk/>
            <pc:sldMk cId="2292534618" sldId="268"/>
            <ac:spMk id="29" creationId="{E5B12403-6544-47B3-989E-E74823705A4E}"/>
          </ac:spMkLst>
        </pc:spChg>
        <pc:spChg chg="add del mod">
          <ac:chgData name="Garshasb Khodayari" userId="ff271afba30a214b" providerId="LiveId" clId="{48CD0F74-229A-405F-B62D-71BBE0F5EFAE}" dt="2021-05-24T06:31:43.993" v="888" actId="26606"/>
          <ac:spMkLst>
            <pc:docMk/>
            <pc:sldMk cId="2292534618" sldId="268"/>
            <ac:spMk id="30" creationId="{80B32A81-3CAF-4AA7-A086-8882C56BCECF}"/>
          </ac:spMkLst>
        </pc:spChg>
        <pc:spChg chg="add del mod">
          <ac:chgData name="Garshasb Khodayari" userId="ff271afba30a214b" providerId="LiveId" clId="{48CD0F74-229A-405F-B62D-71BBE0F5EFAE}" dt="2021-05-24T06:31:43.993" v="888" actId="26606"/>
          <ac:spMkLst>
            <pc:docMk/>
            <pc:sldMk cId="2292534618" sldId="268"/>
            <ac:spMk id="31" creationId="{35F25B20-0FBA-4271-94D8-3EFBF28169D1}"/>
          </ac:spMkLst>
        </pc:spChg>
        <pc:spChg chg="add mod">
          <ac:chgData name="Garshasb Khodayari" userId="ff271afba30a214b" providerId="LiveId" clId="{48CD0F74-229A-405F-B62D-71BBE0F5EFAE}" dt="2021-05-24T06:31:43.993" v="889" actId="26606"/>
          <ac:spMkLst>
            <pc:docMk/>
            <pc:sldMk cId="2292534618" sldId="268"/>
            <ac:spMk id="33" creationId="{8B827B9B-4BBC-483E-8991-0A5C85D336D1}"/>
          </ac:spMkLst>
        </pc:spChg>
        <pc:spChg chg="add mod">
          <ac:chgData name="Garshasb Khodayari" userId="ff271afba30a214b" providerId="LiveId" clId="{48CD0F74-229A-405F-B62D-71BBE0F5EFAE}" dt="2021-05-24T06:31:43.993" v="889" actId="26606"/>
          <ac:spMkLst>
            <pc:docMk/>
            <pc:sldMk cId="2292534618" sldId="268"/>
            <ac:spMk id="34" creationId="{C6047C3E-DFEE-4461-9952-C6DCA4D89427}"/>
          </ac:spMkLst>
        </pc:spChg>
        <pc:picChg chg="add mod ord">
          <ac:chgData name="Garshasb Khodayari" userId="ff271afba30a214b" providerId="LiveId" clId="{48CD0F74-229A-405F-B62D-71BBE0F5EFAE}" dt="2021-05-24T06:31:43.993" v="889" actId="26606"/>
          <ac:picMkLst>
            <pc:docMk/>
            <pc:sldMk cId="2292534618" sldId="268"/>
            <ac:picMk id="7" creationId="{C5593934-9A93-45BC-9541-FC5C0A56F159}"/>
          </ac:picMkLst>
        </pc:picChg>
      </pc:sldChg>
      <pc:sldChg chg="modSp new del mod">
        <pc:chgData name="Garshasb Khodayari" userId="ff271afba30a214b" providerId="LiveId" clId="{48CD0F74-229A-405F-B62D-71BBE0F5EFAE}" dt="2021-05-24T06:32:25.424" v="930" actId="2696"/>
        <pc:sldMkLst>
          <pc:docMk/>
          <pc:sldMk cId="3393178506" sldId="269"/>
        </pc:sldMkLst>
        <pc:spChg chg="mod">
          <ac:chgData name="Garshasb Khodayari" userId="ff271afba30a214b" providerId="LiveId" clId="{48CD0F74-229A-405F-B62D-71BBE0F5EFAE}" dt="2021-05-24T06:32:17.095" v="928" actId="20577"/>
          <ac:spMkLst>
            <pc:docMk/>
            <pc:sldMk cId="3393178506" sldId="269"/>
            <ac:spMk id="3" creationId="{5CDFDE41-2DFE-4421-82AF-B459BF99BB59}"/>
          </ac:spMkLst>
        </pc:spChg>
      </pc:sldChg>
      <pc:sldChg chg="add ord">
        <pc:chgData name="Garshasb Khodayari" userId="ff271afba30a214b" providerId="LiveId" clId="{48CD0F74-229A-405F-B62D-71BBE0F5EFAE}" dt="2021-05-24T07:03:43.808" v="2074"/>
        <pc:sldMkLst>
          <pc:docMk/>
          <pc:sldMk cId="3523743518" sldId="269"/>
        </pc:sldMkLst>
      </pc:sldChg>
      <pc:sldChg chg="delSp modSp add mod ord">
        <pc:chgData name="Garshasb Khodayari" userId="ff271afba30a214b" providerId="LiveId" clId="{48CD0F74-229A-405F-B62D-71BBE0F5EFAE}" dt="2021-05-24T22:05:26.063" v="4858" actId="478"/>
        <pc:sldMkLst>
          <pc:docMk/>
          <pc:sldMk cId="754486933" sldId="270"/>
        </pc:sldMkLst>
        <pc:spChg chg="mod">
          <ac:chgData name="Garshasb Khodayari" userId="ff271afba30a214b" providerId="LiveId" clId="{48CD0F74-229A-405F-B62D-71BBE0F5EFAE}" dt="2021-05-24T06:33:02.443" v="994" actId="20577"/>
          <ac:spMkLst>
            <pc:docMk/>
            <pc:sldMk cId="754486933" sldId="270"/>
            <ac:spMk id="3" creationId="{B47FA290-7095-4FA3-BB09-DB83E8C8A61D}"/>
          </ac:spMkLst>
        </pc:spChg>
        <pc:spChg chg="del">
          <ac:chgData name="Garshasb Khodayari" userId="ff271afba30a214b" providerId="LiveId" clId="{48CD0F74-229A-405F-B62D-71BBE0F5EFAE}" dt="2021-05-24T22:05:26.063" v="4858" actId="478"/>
          <ac:spMkLst>
            <pc:docMk/>
            <pc:sldMk cId="754486933" sldId="270"/>
            <ac:spMk id="34" creationId="{C6047C3E-DFEE-4461-9952-C6DCA4D89427}"/>
          </ac:spMkLst>
        </pc:spChg>
        <pc:picChg chg="mod">
          <ac:chgData name="Garshasb Khodayari" userId="ff271afba30a214b" providerId="LiveId" clId="{48CD0F74-229A-405F-B62D-71BBE0F5EFAE}" dt="2021-05-24T06:32:42.048" v="933" actId="14826"/>
          <ac:picMkLst>
            <pc:docMk/>
            <pc:sldMk cId="754486933" sldId="270"/>
            <ac:picMk id="7" creationId="{C5593934-9A93-45BC-9541-FC5C0A56F159}"/>
          </ac:picMkLst>
        </pc:picChg>
      </pc:sldChg>
      <pc:sldChg chg="addSp delSp modSp new del mod modMedia modClrScheme delAnim chgLayout">
        <pc:chgData name="Garshasb Khodayari" userId="ff271afba30a214b" providerId="LiveId" clId="{48CD0F74-229A-405F-B62D-71BBE0F5EFAE}" dt="2021-05-26T23:48:30.521" v="7479" actId="2696"/>
        <pc:sldMkLst>
          <pc:docMk/>
          <pc:sldMk cId="38851775" sldId="271"/>
        </pc:sldMkLst>
        <pc:spChg chg="add del">
          <ac:chgData name="Garshasb Khodayari" userId="ff271afba30a214b" providerId="LiveId" clId="{48CD0F74-229A-405F-B62D-71BBE0F5EFAE}" dt="2021-05-24T06:51:06.651" v="1643" actId="26606"/>
          <ac:spMkLst>
            <pc:docMk/>
            <pc:sldMk cId="38851775" sldId="271"/>
            <ac:spMk id="2" creationId="{5A7A417C-28AE-44CB-9814-B77E32E6B70E}"/>
          </ac:spMkLst>
        </pc:spChg>
        <pc:spChg chg="mod ord">
          <ac:chgData name="Garshasb Khodayari" userId="ff271afba30a214b" providerId="LiveId" clId="{48CD0F74-229A-405F-B62D-71BBE0F5EFAE}" dt="2021-05-24T06:51:06.651" v="1643" actId="26606"/>
          <ac:spMkLst>
            <pc:docMk/>
            <pc:sldMk cId="38851775" sldId="271"/>
            <ac:spMk id="3" creationId="{1090244E-9109-4F1C-9383-F5B56D7F4E68}"/>
          </ac:spMkLst>
        </pc:spChg>
        <pc:spChg chg="add del">
          <ac:chgData name="Garshasb Khodayari" userId="ff271afba30a214b" providerId="LiveId" clId="{48CD0F74-229A-405F-B62D-71BBE0F5EFAE}" dt="2021-05-24T06:51:06.651" v="1643" actId="26606"/>
          <ac:spMkLst>
            <pc:docMk/>
            <pc:sldMk cId="38851775" sldId="271"/>
            <ac:spMk id="4" creationId="{6CACDF75-1EDD-40C0-88A4-02AC6E248A22}"/>
          </ac:spMkLst>
        </pc:spChg>
        <pc:spChg chg="mod">
          <ac:chgData name="Garshasb Khodayari" userId="ff271afba30a214b" providerId="LiveId" clId="{48CD0F74-229A-405F-B62D-71BBE0F5EFAE}" dt="2021-05-26T23:47:20.768" v="7452" actId="21"/>
          <ac:spMkLst>
            <pc:docMk/>
            <pc:sldMk cId="38851775" sldId="271"/>
            <ac:spMk id="5" creationId="{F5EE1DF5-EEA9-4E83-AF8D-1227351B77BD}"/>
          </ac:spMkLst>
        </pc:spChg>
        <pc:spChg chg="add del">
          <ac:chgData name="Garshasb Khodayari" userId="ff271afba30a214b" providerId="LiveId" clId="{48CD0F74-229A-405F-B62D-71BBE0F5EFAE}" dt="2021-05-24T06:51:06.651" v="1643" actId="26606"/>
          <ac:spMkLst>
            <pc:docMk/>
            <pc:sldMk cId="38851775" sldId="271"/>
            <ac:spMk id="6" creationId="{6FD694F8-0930-4EC4-A031-EBE9FE2C77AB}"/>
          </ac:spMkLst>
        </pc:spChg>
        <pc:spChg chg="add del mod">
          <ac:chgData name="Garshasb Khodayari" userId="ff271afba30a214b" providerId="LiveId" clId="{48CD0F74-229A-405F-B62D-71BBE0F5EFAE}" dt="2021-05-24T06:50:58.823" v="1638" actId="26606"/>
          <ac:spMkLst>
            <pc:docMk/>
            <pc:sldMk cId="38851775" sldId="271"/>
            <ac:spMk id="12" creationId="{513C0890-DBB7-4BEA-A5A7-FBC0F989C751}"/>
          </ac:spMkLst>
        </pc:spChg>
        <pc:spChg chg="add del">
          <ac:chgData name="Garshasb Khodayari" userId="ff271afba30a214b" providerId="LiveId" clId="{48CD0F74-229A-405F-B62D-71BBE0F5EFAE}" dt="2021-05-24T06:51:03.613" v="1640" actId="26606"/>
          <ac:spMkLst>
            <pc:docMk/>
            <pc:sldMk cId="38851775" sldId="271"/>
            <ac:spMk id="14" creationId="{EC09ACDA-D510-413E-952D-8CD835A07430}"/>
          </ac:spMkLst>
        </pc:spChg>
        <pc:spChg chg="add del">
          <ac:chgData name="Garshasb Khodayari" userId="ff271afba30a214b" providerId="LiveId" clId="{48CD0F74-229A-405F-B62D-71BBE0F5EFAE}" dt="2021-05-24T06:51:03.613" v="1640" actId="26606"/>
          <ac:spMkLst>
            <pc:docMk/>
            <pc:sldMk cId="38851775" sldId="271"/>
            <ac:spMk id="16" creationId="{C008BEDF-3B32-48EE-A0A6-2E89910A0C53}"/>
          </ac:spMkLst>
        </pc:spChg>
        <pc:spChg chg="add del mod">
          <ac:chgData name="Garshasb Khodayari" userId="ff271afba30a214b" providerId="LiveId" clId="{48CD0F74-229A-405F-B62D-71BBE0F5EFAE}" dt="2021-05-24T06:51:06.635" v="1642" actId="26606"/>
          <ac:spMkLst>
            <pc:docMk/>
            <pc:sldMk cId="38851775" sldId="271"/>
            <ac:spMk id="19" creationId="{AE8579EE-A192-443A-B3C7-C15872647FF2}"/>
          </ac:spMkLst>
        </pc:spChg>
        <pc:spChg chg="add mod">
          <ac:chgData name="Garshasb Khodayari" userId="ff271afba30a214b" providerId="LiveId" clId="{48CD0F74-229A-405F-B62D-71BBE0F5EFAE}" dt="2021-05-26T23:48:16.845" v="7472" actId="21"/>
          <ac:spMkLst>
            <pc:docMk/>
            <pc:sldMk cId="38851775" sldId="271"/>
            <ac:spMk id="22" creationId="{C008BEDF-3B32-48EE-A0A6-2E89910A0C53}"/>
          </ac:spMkLst>
        </pc:spChg>
        <pc:spChg chg="add mod">
          <ac:chgData name="Garshasb Khodayari" userId="ff271afba30a214b" providerId="LiveId" clId="{48CD0F74-229A-405F-B62D-71BBE0F5EFAE}" dt="2021-05-24T07:05:56.688" v="2081" actId="20577"/>
          <ac:spMkLst>
            <pc:docMk/>
            <pc:sldMk cId="38851775" sldId="271"/>
            <ac:spMk id="23" creationId="{EC09ACDA-D510-413E-952D-8CD835A07430}"/>
          </ac:spMkLst>
        </pc:spChg>
        <pc:picChg chg="add del mod">
          <ac:chgData name="Garshasb Khodayari" userId="ff271afba30a214b" providerId="LiveId" clId="{48CD0F74-229A-405F-B62D-71BBE0F5EFAE}" dt="2021-05-24T06:50:58.823" v="1638" actId="26606"/>
          <ac:picMkLst>
            <pc:docMk/>
            <pc:sldMk cId="38851775" sldId="271"/>
            <ac:picMk id="8" creationId="{3B6D2F6C-0478-4E62-88A2-B1E400966290}"/>
          </ac:picMkLst>
        </pc:picChg>
        <pc:picChg chg="add del">
          <ac:chgData name="Garshasb Khodayari" userId="ff271afba30a214b" providerId="LiveId" clId="{48CD0F74-229A-405F-B62D-71BBE0F5EFAE}" dt="2021-05-24T06:51:03.613" v="1640" actId="26606"/>
          <ac:picMkLst>
            <pc:docMk/>
            <pc:sldMk cId="38851775" sldId="271"/>
            <ac:picMk id="15" creationId="{D5B6DCE2-83BF-4340-BBC0-641ED9265B8F}"/>
          </ac:picMkLst>
        </pc:picChg>
        <pc:picChg chg="add del">
          <ac:chgData name="Garshasb Khodayari" userId="ff271afba30a214b" providerId="LiveId" clId="{48CD0F74-229A-405F-B62D-71BBE0F5EFAE}" dt="2021-05-24T06:51:06.635" v="1642" actId="26606"/>
          <ac:picMkLst>
            <pc:docMk/>
            <pc:sldMk cId="38851775" sldId="271"/>
            <ac:picMk id="18" creationId="{9A993271-52EA-48DB-8067-22097BC88793}"/>
          </ac:picMkLst>
        </pc:picChg>
        <pc:picChg chg="add del mod">
          <ac:chgData name="Garshasb Khodayari" userId="ff271afba30a214b" providerId="LiveId" clId="{48CD0F74-229A-405F-B62D-71BBE0F5EFAE}" dt="2021-05-26T19:30:12.387" v="7421" actId="21"/>
          <ac:picMkLst>
            <pc:docMk/>
            <pc:sldMk cId="38851775" sldId="271"/>
            <ac:picMk id="21" creationId="{D5B6DCE2-83BF-4340-BBC0-641ED9265B8F}"/>
          </ac:picMkLst>
        </pc:picChg>
      </pc:sldChg>
      <pc:sldChg chg="new del">
        <pc:chgData name="Garshasb Khodayari" userId="ff271afba30a214b" providerId="LiveId" clId="{48CD0F74-229A-405F-B62D-71BBE0F5EFAE}" dt="2021-05-24T06:32:27.108" v="932" actId="680"/>
        <pc:sldMkLst>
          <pc:docMk/>
          <pc:sldMk cId="970121163" sldId="271"/>
        </pc:sldMkLst>
      </pc:sldChg>
      <pc:sldChg chg="modSp add mod">
        <pc:chgData name="Garshasb Khodayari" userId="ff271afba30a214b" providerId="LiveId" clId="{48CD0F74-229A-405F-B62D-71BBE0F5EFAE}" dt="2021-05-24T07:11:56.205" v="2185" actId="1076"/>
        <pc:sldMkLst>
          <pc:docMk/>
          <pc:sldMk cId="1104093999" sldId="272"/>
        </pc:sldMkLst>
        <pc:spChg chg="mod">
          <ac:chgData name="Garshasb Khodayari" userId="ff271afba30a214b" providerId="LiveId" clId="{48CD0F74-229A-405F-B62D-71BBE0F5EFAE}" dt="2021-05-24T07:02:01.604" v="2071" actId="20577"/>
          <ac:spMkLst>
            <pc:docMk/>
            <pc:sldMk cId="1104093999" sldId="272"/>
            <ac:spMk id="4" creationId="{F06E3E42-BD20-4379-871F-3E4B83D6838A}"/>
          </ac:spMkLst>
        </pc:spChg>
        <pc:grpChg chg="mod">
          <ac:chgData name="Garshasb Khodayari" userId="ff271afba30a214b" providerId="LiveId" clId="{48CD0F74-229A-405F-B62D-71BBE0F5EFAE}" dt="2021-05-24T07:11:56.205" v="2185" actId="1076"/>
          <ac:grpSpMkLst>
            <pc:docMk/>
            <pc:sldMk cId="1104093999" sldId="272"/>
            <ac:grpSpMk id="56" creationId="{4038FE51-7A30-4E9C-AF62-C1B964BB124B}"/>
          </ac:grpSpMkLst>
        </pc:grpChg>
      </pc:sldChg>
      <pc:sldChg chg="add">
        <pc:chgData name="Garshasb Khodayari" userId="ff271afba30a214b" providerId="LiveId" clId="{48CD0F74-229A-405F-B62D-71BBE0F5EFAE}" dt="2021-05-24T07:01:41.247" v="2065"/>
        <pc:sldMkLst>
          <pc:docMk/>
          <pc:sldMk cId="4227886430" sldId="273"/>
        </pc:sldMkLst>
      </pc:sldChg>
      <pc:sldChg chg="modSp add mod">
        <pc:chgData name="Garshasb Khodayari" userId="ff271afba30a214b" providerId="LiveId" clId="{48CD0F74-229A-405F-B62D-71BBE0F5EFAE}" dt="2021-05-24T07:05:17.604" v="2077" actId="18131"/>
        <pc:sldMkLst>
          <pc:docMk/>
          <pc:sldMk cId="1229725308" sldId="274"/>
        </pc:sldMkLst>
        <pc:picChg chg="mod modCrop">
          <ac:chgData name="Garshasb Khodayari" userId="ff271afba30a214b" providerId="LiveId" clId="{48CD0F74-229A-405F-B62D-71BBE0F5EFAE}" dt="2021-05-24T07:05:17.604" v="2077" actId="18131"/>
          <ac:picMkLst>
            <pc:docMk/>
            <pc:sldMk cId="1229725308" sldId="274"/>
            <ac:picMk id="14" creationId="{1E9B5A50-F85D-49E6-9C85-597319470577}"/>
          </ac:picMkLst>
        </pc:picChg>
      </pc:sldChg>
      <pc:sldChg chg="add">
        <pc:chgData name="Garshasb Khodayari" userId="ff271afba30a214b" providerId="LiveId" clId="{48CD0F74-229A-405F-B62D-71BBE0F5EFAE}" dt="2021-05-24T07:01:41.247" v="2065"/>
        <pc:sldMkLst>
          <pc:docMk/>
          <pc:sldMk cId="1977009370" sldId="275"/>
        </pc:sldMkLst>
      </pc:sldChg>
      <pc:sldChg chg="modSp add">
        <pc:chgData name="Garshasb Khodayari" userId="ff271afba30a214b" providerId="LiveId" clId="{48CD0F74-229A-405F-B62D-71BBE0F5EFAE}" dt="2021-05-26T19:23:36.660" v="7417" actId="14826"/>
        <pc:sldMkLst>
          <pc:docMk/>
          <pc:sldMk cId="29961541" sldId="276"/>
        </pc:sldMkLst>
        <pc:picChg chg="mod">
          <ac:chgData name="Garshasb Khodayari" userId="ff271afba30a214b" providerId="LiveId" clId="{48CD0F74-229A-405F-B62D-71BBE0F5EFAE}" dt="2021-05-26T19:23:36.660" v="7417" actId="14826"/>
          <ac:picMkLst>
            <pc:docMk/>
            <pc:sldMk cId="29961541" sldId="276"/>
            <ac:picMk id="2050" creationId="{122C4FAB-4663-4202-876F-5F41FB0D916C}"/>
          </ac:picMkLst>
        </pc:picChg>
      </pc:sldChg>
      <pc:sldChg chg="add ord">
        <pc:chgData name="Garshasb Khodayari" userId="ff271afba30a214b" providerId="LiveId" clId="{48CD0F74-229A-405F-B62D-71BBE0F5EFAE}" dt="2021-05-24T07:03:43.808" v="2074"/>
        <pc:sldMkLst>
          <pc:docMk/>
          <pc:sldMk cId="438216631" sldId="277"/>
        </pc:sldMkLst>
      </pc:sldChg>
      <pc:sldChg chg="add ord">
        <pc:chgData name="Garshasb Khodayari" userId="ff271afba30a214b" providerId="LiveId" clId="{48CD0F74-229A-405F-B62D-71BBE0F5EFAE}" dt="2021-05-24T07:03:43.808" v="2074"/>
        <pc:sldMkLst>
          <pc:docMk/>
          <pc:sldMk cId="1020899058" sldId="278"/>
        </pc:sldMkLst>
      </pc:sldChg>
      <pc:sldChg chg="add ord">
        <pc:chgData name="Garshasb Khodayari" userId="ff271afba30a214b" providerId="LiveId" clId="{48CD0F74-229A-405F-B62D-71BBE0F5EFAE}" dt="2021-05-24T07:03:43.808" v="2074"/>
        <pc:sldMkLst>
          <pc:docMk/>
          <pc:sldMk cId="171551638" sldId="279"/>
        </pc:sldMkLst>
      </pc:sldChg>
      <pc:sldChg chg="addSp delSp modSp new mod modMedia modClrScheme delAnim chgLayout">
        <pc:chgData name="Garshasb Khodayari" userId="ff271afba30a214b" providerId="LiveId" clId="{48CD0F74-229A-405F-B62D-71BBE0F5EFAE}" dt="2021-05-26T23:57:09.400" v="8271" actId="20577"/>
        <pc:sldMkLst>
          <pc:docMk/>
          <pc:sldMk cId="1042375060" sldId="280"/>
        </pc:sldMkLst>
        <pc:spChg chg="add del">
          <ac:chgData name="Garshasb Khodayari" userId="ff271afba30a214b" providerId="LiveId" clId="{48CD0F74-229A-405F-B62D-71BBE0F5EFAE}" dt="2021-05-24T07:25:04.856" v="2434" actId="26606"/>
          <ac:spMkLst>
            <pc:docMk/>
            <pc:sldMk cId="1042375060" sldId="280"/>
            <ac:spMk id="2" creationId="{FB03DD7B-CC41-4E6F-8471-0293736E2D69}"/>
          </ac:spMkLst>
        </pc:spChg>
        <pc:spChg chg="mod">
          <ac:chgData name="Garshasb Khodayari" userId="ff271afba30a214b" providerId="LiveId" clId="{48CD0F74-229A-405F-B62D-71BBE0F5EFAE}" dt="2021-05-24T07:25:04.856" v="2434" actId="26606"/>
          <ac:spMkLst>
            <pc:docMk/>
            <pc:sldMk cId="1042375060" sldId="280"/>
            <ac:spMk id="3" creationId="{1CB3E479-7B66-4F3E-8C34-F0101A677664}"/>
          </ac:spMkLst>
        </pc:spChg>
        <pc:spChg chg="add del">
          <ac:chgData name="Garshasb Khodayari" userId="ff271afba30a214b" providerId="LiveId" clId="{48CD0F74-229A-405F-B62D-71BBE0F5EFAE}" dt="2021-05-24T07:25:04.856" v="2434" actId="26606"/>
          <ac:spMkLst>
            <pc:docMk/>
            <pc:sldMk cId="1042375060" sldId="280"/>
            <ac:spMk id="4" creationId="{F83B5B83-193B-4DD0-85F3-A1D34A3EA3BC}"/>
          </ac:spMkLst>
        </pc:spChg>
        <pc:spChg chg="mod">
          <ac:chgData name="Garshasb Khodayari" userId="ff271afba30a214b" providerId="LiveId" clId="{48CD0F74-229A-405F-B62D-71BBE0F5EFAE}" dt="2021-05-24T07:25:04.856" v="2434" actId="26606"/>
          <ac:spMkLst>
            <pc:docMk/>
            <pc:sldMk cId="1042375060" sldId="280"/>
            <ac:spMk id="5" creationId="{2CB18318-4041-48D5-8A99-66477D655173}"/>
          </ac:spMkLst>
        </pc:spChg>
        <pc:spChg chg="add del">
          <ac:chgData name="Garshasb Khodayari" userId="ff271afba30a214b" providerId="LiveId" clId="{48CD0F74-229A-405F-B62D-71BBE0F5EFAE}" dt="2021-05-24T07:25:04.856" v="2434" actId="26606"/>
          <ac:spMkLst>
            <pc:docMk/>
            <pc:sldMk cId="1042375060" sldId="280"/>
            <ac:spMk id="6" creationId="{6C591572-1EA7-4BD5-8E74-01DA7BB77229}"/>
          </ac:spMkLst>
        </pc:spChg>
        <pc:spChg chg="add del">
          <ac:chgData name="Garshasb Khodayari" userId="ff271afba30a214b" providerId="LiveId" clId="{48CD0F74-229A-405F-B62D-71BBE0F5EFAE}" dt="2021-05-24T07:24:53.713" v="2425" actId="26606"/>
          <ac:spMkLst>
            <pc:docMk/>
            <pc:sldMk cId="1042375060" sldId="280"/>
            <ac:spMk id="12" creationId="{CB390E1E-FB72-4025-936D-8F5FD0CDCAD7}"/>
          </ac:spMkLst>
        </pc:spChg>
        <pc:spChg chg="add del">
          <ac:chgData name="Garshasb Khodayari" userId="ff271afba30a214b" providerId="LiveId" clId="{48CD0F74-229A-405F-B62D-71BBE0F5EFAE}" dt="2021-05-24T07:24:53.713" v="2425" actId="26606"/>
          <ac:spMkLst>
            <pc:docMk/>
            <pc:sldMk cId="1042375060" sldId="280"/>
            <ac:spMk id="14" creationId="{66E3278A-3DF1-431B-9511-1C1C339E19D9}"/>
          </ac:spMkLst>
        </pc:spChg>
        <pc:spChg chg="add del mod">
          <ac:chgData name="Garshasb Khodayari" userId="ff271afba30a214b" providerId="LiveId" clId="{48CD0F74-229A-405F-B62D-71BBE0F5EFAE}" dt="2021-05-24T07:24:59.645" v="2429" actId="26606"/>
          <ac:spMkLst>
            <pc:docMk/>
            <pc:sldMk cId="1042375060" sldId="280"/>
            <ac:spMk id="16" creationId="{41C32489-C1D0-4FBB-9441-7FCB7D15D8EA}"/>
          </ac:spMkLst>
        </pc:spChg>
        <pc:spChg chg="add del">
          <ac:chgData name="Garshasb Khodayari" userId="ff271afba30a214b" providerId="LiveId" clId="{48CD0F74-229A-405F-B62D-71BBE0F5EFAE}" dt="2021-05-24T07:25:04.123" v="2431" actId="26606"/>
          <ac:spMkLst>
            <pc:docMk/>
            <pc:sldMk cId="1042375060" sldId="280"/>
            <ac:spMk id="20" creationId="{CB390E1E-FB72-4025-936D-8F5FD0CDCAD7}"/>
          </ac:spMkLst>
        </pc:spChg>
        <pc:spChg chg="add del">
          <ac:chgData name="Garshasb Khodayari" userId="ff271afba30a214b" providerId="LiveId" clId="{48CD0F74-229A-405F-B62D-71BBE0F5EFAE}" dt="2021-05-24T07:25:04.123" v="2431" actId="26606"/>
          <ac:spMkLst>
            <pc:docMk/>
            <pc:sldMk cId="1042375060" sldId="280"/>
            <ac:spMk id="21" creationId="{66E3278A-3DF1-431B-9511-1C1C339E19D9}"/>
          </ac:spMkLst>
        </pc:spChg>
        <pc:spChg chg="add del mod">
          <ac:chgData name="Garshasb Khodayari" userId="ff271afba30a214b" providerId="LiveId" clId="{48CD0F74-229A-405F-B62D-71BBE0F5EFAE}" dt="2021-05-24T07:25:04.818" v="2433" actId="26606"/>
          <ac:spMkLst>
            <pc:docMk/>
            <pc:sldMk cId="1042375060" sldId="280"/>
            <ac:spMk id="23" creationId="{3514E182-01AD-4AEC-9CFE-A8FADFF34BC7}"/>
          </ac:spMkLst>
        </pc:spChg>
        <pc:spChg chg="add mod">
          <ac:chgData name="Garshasb Khodayari" userId="ff271afba30a214b" providerId="LiveId" clId="{48CD0F74-229A-405F-B62D-71BBE0F5EFAE}" dt="2021-05-26T23:57:09.400" v="8271" actId="20577"/>
          <ac:spMkLst>
            <pc:docMk/>
            <pc:sldMk cId="1042375060" sldId="280"/>
            <ac:spMk id="27" creationId="{CB390E1E-FB72-4025-936D-8F5FD0CDCAD7}"/>
          </ac:spMkLst>
        </pc:spChg>
        <pc:spChg chg="add mod">
          <ac:chgData name="Garshasb Khodayari" userId="ff271afba30a214b" providerId="LiveId" clId="{48CD0F74-229A-405F-B62D-71BBE0F5EFAE}" dt="2021-05-26T23:51:18.616" v="7689" actId="20577"/>
          <ac:spMkLst>
            <pc:docMk/>
            <pc:sldMk cId="1042375060" sldId="280"/>
            <ac:spMk id="28" creationId="{66E3278A-3DF1-431B-9511-1C1C339E19D9}"/>
          </ac:spMkLst>
        </pc:spChg>
        <pc:picChg chg="add del">
          <ac:chgData name="Garshasb Khodayari" userId="ff271afba30a214b" providerId="LiveId" clId="{48CD0F74-229A-405F-B62D-71BBE0F5EFAE}" dt="2021-05-24T07:24:53.713" v="2425" actId="26606"/>
          <ac:picMkLst>
            <pc:docMk/>
            <pc:sldMk cId="1042375060" sldId="280"/>
            <ac:picMk id="8" creationId="{67D0D3DA-41C4-4D48-A3CF-8DA1B7167BCA}"/>
          </ac:picMkLst>
        </pc:picChg>
        <pc:picChg chg="add del mod">
          <ac:chgData name="Garshasb Khodayari" userId="ff271afba30a214b" providerId="LiveId" clId="{48CD0F74-229A-405F-B62D-71BBE0F5EFAE}" dt="2021-05-24T07:24:59.645" v="2429" actId="26606"/>
          <ac:picMkLst>
            <pc:docMk/>
            <pc:sldMk cId="1042375060" sldId="280"/>
            <ac:picMk id="17" creationId="{46387721-BBDD-48AB-9744-0549D401FB31}"/>
          </ac:picMkLst>
        </pc:picChg>
        <pc:picChg chg="add del">
          <ac:chgData name="Garshasb Khodayari" userId="ff271afba30a214b" providerId="LiveId" clId="{48CD0F74-229A-405F-B62D-71BBE0F5EFAE}" dt="2021-05-24T07:25:04.123" v="2431" actId="26606"/>
          <ac:picMkLst>
            <pc:docMk/>
            <pc:sldMk cId="1042375060" sldId="280"/>
            <ac:picMk id="19" creationId="{67D0D3DA-41C4-4D48-A3CF-8DA1B7167BCA}"/>
          </ac:picMkLst>
        </pc:picChg>
        <pc:picChg chg="add del">
          <ac:chgData name="Garshasb Khodayari" userId="ff271afba30a214b" providerId="LiveId" clId="{48CD0F74-229A-405F-B62D-71BBE0F5EFAE}" dt="2021-05-24T07:25:04.818" v="2433" actId="26606"/>
          <ac:picMkLst>
            <pc:docMk/>
            <pc:sldMk cId="1042375060" sldId="280"/>
            <ac:picMk id="24" creationId="{9674F898-6928-4497-8DA4-F0376D8B6B40}"/>
          </ac:picMkLst>
        </pc:picChg>
        <pc:picChg chg="add">
          <ac:chgData name="Garshasb Khodayari" userId="ff271afba30a214b" providerId="LiveId" clId="{48CD0F74-229A-405F-B62D-71BBE0F5EFAE}" dt="2021-05-24T07:25:04.856" v="2434" actId="26606"/>
          <ac:picMkLst>
            <pc:docMk/>
            <pc:sldMk cId="1042375060" sldId="280"/>
            <ac:picMk id="26" creationId="{67D0D3DA-41C4-4D48-A3CF-8DA1B7167BCA}"/>
          </ac:picMkLst>
        </pc:picChg>
      </pc:sldChg>
      <pc:sldChg chg="addSp delSp modSp new mod modMedia modClrScheme addAnim delAnim chgLayout">
        <pc:chgData name="Garshasb Khodayari" userId="ff271afba30a214b" providerId="LiveId" clId="{48CD0F74-229A-405F-B62D-71BBE0F5EFAE}" dt="2021-05-27T01:58:29.428" v="8348" actId="20577"/>
        <pc:sldMkLst>
          <pc:docMk/>
          <pc:sldMk cId="2351305419" sldId="281"/>
        </pc:sldMkLst>
        <pc:spChg chg="add del">
          <ac:chgData name="Garshasb Khodayari" userId="ff271afba30a214b" providerId="LiveId" clId="{48CD0F74-229A-405F-B62D-71BBE0F5EFAE}" dt="2021-05-24T07:27:39.369" v="2679" actId="26606"/>
          <ac:spMkLst>
            <pc:docMk/>
            <pc:sldMk cId="2351305419" sldId="281"/>
            <ac:spMk id="2" creationId="{C23FEEAF-4313-4677-A8DE-6FEBC2D2AA32}"/>
          </ac:spMkLst>
        </pc:spChg>
        <pc:spChg chg="mod">
          <ac:chgData name="Garshasb Khodayari" userId="ff271afba30a214b" providerId="LiveId" clId="{48CD0F74-229A-405F-B62D-71BBE0F5EFAE}" dt="2021-05-24T07:27:39.369" v="2679" actId="26606"/>
          <ac:spMkLst>
            <pc:docMk/>
            <pc:sldMk cId="2351305419" sldId="281"/>
            <ac:spMk id="3" creationId="{244AAE71-6D2E-4364-9349-A074FA7CB431}"/>
          </ac:spMkLst>
        </pc:spChg>
        <pc:spChg chg="add del">
          <ac:chgData name="Garshasb Khodayari" userId="ff271afba30a214b" providerId="LiveId" clId="{48CD0F74-229A-405F-B62D-71BBE0F5EFAE}" dt="2021-05-24T07:27:39.369" v="2679" actId="26606"/>
          <ac:spMkLst>
            <pc:docMk/>
            <pc:sldMk cId="2351305419" sldId="281"/>
            <ac:spMk id="4" creationId="{F302B37E-A6FF-46F8-ADDE-00B4ED0AE33D}"/>
          </ac:spMkLst>
        </pc:spChg>
        <pc:spChg chg="mod">
          <ac:chgData name="Garshasb Khodayari" userId="ff271afba30a214b" providerId="LiveId" clId="{48CD0F74-229A-405F-B62D-71BBE0F5EFAE}" dt="2021-05-24T07:27:39.369" v="2679" actId="26606"/>
          <ac:spMkLst>
            <pc:docMk/>
            <pc:sldMk cId="2351305419" sldId="281"/>
            <ac:spMk id="5" creationId="{4B7BC56F-4A0D-41A9-B0E2-18782B8B06B5}"/>
          </ac:spMkLst>
        </pc:spChg>
        <pc:spChg chg="add del">
          <ac:chgData name="Garshasb Khodayari" userId="ff271afba30a214b" providerId="LiveId" clId="{48CD0F74-229A-405F-B62D-71BBE0F5EFAE}" dt="2021-05-24T07:27:39.369" v="2679" actId="26606"/>
          <ac:spMkLst>
            <pc:docMk/>
            <pc:sldMk cId="2351305419" sldId="281"/>
            <ac:spMk id="6" creationId="{A0DF7592-2E0C-4AA2-9395-AC532C8F6707}"/>
          </ac:spMkLst>
        </pc:spChg>
        <pc:spChg chg="add mod">
          <ac:chgData name="Garshasb Khodayari" userId="ff271afba30a214b" providerId="LiveId" clId="{48CD0F74-229A-405F-B62D-71BBE0F5EFAE}" dt="2021-05-27T01:58:29.428" v="8348" actId="20577"/>
          <ac:spMkLst>
            <pc:docMk/>
            <pc:sldMk cId="2351305419" sldId="281"/>
            <ac:spMk id="10" creationId="{1404473E-B403-4653-B0E0-5023227BAC1F}"/>
          </ac:spMkLst>
        </pc:spChg>
        <pc:spChg chg="add mod">
          <ac:chgData name="Garshasb Khodayari" userId="ff271afba30a214b" providerId="LiveId" clId="{48CD0F74-229A-405F-B62D-71BBE0F5EFAE}" dt="2021-05-26T23:56:47.628" v="8270"/>
          <ac:spMkLst>
            <pc:docMk/>
            <pc:sldMk cId="2351305419" sldId="281"/>
            <ac:spMk id="11" creationId="{80646659-723E-4611-8674-BA429D48F38C}"/>
          </ac:spMkLst>
        </pc:spChg>
        <pc:spChg chg="add del">
          <ac:chgData name="Garshasb Khodayari" userId="ff271afba30a214b" providerId="LiveId" clId="{48CD0F74-229A-405F-B62D-71BBE0F5EFAE}" dt="2021-05-24T07:27:24.513" v="2674" actId="26606"/>
          <ac:spMkLst>
            <pc:docMk/>
            <pc:sldMk cId="2351305419" sldId="281"/>
            <ac:spMk id="12" creationId="{F4B209CD-7F93-4DC5-A829-65F661AC7690}"/>
          </ac:spMkLst>
        </pc:spChg>
        <pc:spChg chg="add del">
          <ac:chgData name="Garshasb Khodayari" userId="ff271afba30a214b" providerId="LiveId" clId="{48CD0F74-229A-405F-B62D-71BBE0F5EFAE}" dt="2021-05-24T07:27:24.513" v="2674" actId="26606"/>
          <ac:spMkLst>
            <pc:docMk/>
            <pc:sldMk cId="2351305419" sldId="281"/>
            <ac:spMk id="14" creationId="{7C0123B9-7C72-4080-B6AE-A02567F10C5A}"/>
          </ac:spMkLst>
        </pc:spChg>
        <pc:spChg chg="add del">
          <ac:chgData name="Garshasb Khodayari" userId="ff271afba30a214b" providerId="LiveId" clId="{48CD0F74-229A-405F-B62D-71BBE0F5EFAE}" dt="2021-05-24T07:27:25.719" v="2676" actId="26606"/>
          <ac:spMkLst>
            <pc:docMk/>
            <pc:sldMk cId="2351305419" sldId="281"/>
            <ac:spMk id="17" creationId="{796ED1E0-833B-4B2B-9C92-9526DEC552CF}"/>
          </ac:spMkLst>
        </pc:spChg>
        <pc:spChg chg="add del">
          <ac:chgData name="Garshasb Khodayari" userId="ff271afba30a214b" providerId="LiveId" clId="{48CD0F74-229A-405F-B62D-71BBE0F5EFAE}" dt="2021-05-24T07:27:25.719" v="2676" actId="26606"/>
          <ac:spMkLst>
            <pc:docMk/>
            <pc:sldMk cId="2351305419" sldId="281"/>
            <ac:spMk id="18" creationId="{732A4DCF-E206-4BC0-949C-8A9F948F65E8}"/>
          </ac:spMkLst>
        </pc:spChg>
        <pc:spChg chg="add del mod">
          <ac:chgData name="Garshasb Khodayari" userId="ff271afba30a214b" providerId="LiveId" clId="{48CD0F74-229A-405F-B62D-71BBE0F5EFAE}" dt="2021-05-24T07:27:34.138" v="2678" actId="26606"/>
          <ac:spMkLst>
            <pc:docMk/>
            <pc:sldMk cId="2351305419" sldId="281"/>
            <ac:spMk id="20" creationId="{330352F8-E147-4A8A-B6C0-C005BB923210}"/>
          </ac:spMkLst>
        </pc:spChg>
        <pc:picChg chg="add mod">
          <ac:chgData name="Garshasb Khodayari" userId="ff271afba30a214b" providerId="LiveId" clId="{48CD0F74-229A-405F-B62D-71BBE0F5EFAE}" dt="2021-05-26T19:30:15.669" v="7422"/>
          <ac:picMkLst>
            <pc:docMk/>
            <pc:sldMk cId="2351305419" sldId="281"/>
            <ac:picMk id="7" creationId="{B89A1F65-7AD1-4E1E-A457-A74E95C274DB}"/>
          </ac:picMkLst>
        </pc:picChg>
        <pc:picChg chg="add del mod">
          <ac:chgData name="Garshasb Khodayari" userId="ff271afba30a214b" providerId="LiveId" clId="{48CD0F74-229A-405F-B62D-71BBE0F5EFAE}" dt="2021-05-24T07:27:24.513" v="2674" actId="26606"/>
          <ac:picMkLst>
            <pc:docMk/>
            <pc:sldMk cId="2351305419" sldId="281"/>
            <ac:picMk id="8" creationId="{08822FF2-2867-4A77-8FF5-6D9E78C95812}"/>
          </ac:picMkLst>
        </pc:picChg>
        <pc:picChg chg="add del mod">
          <ac:chgData name="Garshasb Khodayari" userId="ff271afba30a214b" providerId="LiveId" clId="{48CD0F74-229A-405F-B62D-71BBE0F5EFAE}" dt="2021-05-24T07:36:17.358" v="2974" actId="21"/>
          <ac:picMkLst>
            <pc:docMk/>
            <pc:sldMk cId="2351305419" sldId="281"/>
            <ac:picMk id="9" creationId="{97ECCB0A-2ED1-4F34-A7ED-263BE2FE8AAF}"/>
          </ac:picMkLst>
        </pc:picChg>
        <pc:picChg chg="add del">
          <ac:chgData name="Garshasb Khodayari" userId="ff271afba30a214b" providerId="LiveId" clId="{48CD0F74-229A-405F-B62D-71BBE0F5EFAE}" dt="2021-05-24T07:27:25.719" v="2676" actId="26606"/>
          <ac:picMkLst>
            <pc:docMk/>
            <pc:sldMk cId="2351305419" sldId="281"/>
            <ac:picMk id="16" creationId="{75FCBF1B-88E0-4053-863D-0A8B889E11B6}"/>
          </ac:picMkLst>
        </pc:picChg>
        <pc:picChg chg="add del mod">
          <ac:chgData name="Garshasb Khodayari" userId="ff271afba30a214b" providerId="LiveId" clId="{48CD0F74-229A-405F-B62D-71BBE0F5EFAE}" dt="2021-05-24T07:36:10.037" v="2971"/>
          <ac:picMkLst>
            <pc:docMk/>
            <pc:sldMk cId="2351305419" sldId="281"/>
            <ac:picMk id="19" creationId="{BBDE9EA1-F7F6-467C-A955-02DBA51AE0E5}"/>
          </ac:picMkLst>
        </pc:picChg>
        <pc:picChg chg="add del">
          <ac:chgData name="Garshasb Khodayari" userId="ff271afba30a214b" providerId="LiveId" clId="{48CD0F74-229A-405F-B62D-71BBE0F5EFAE}" dt="2021-05-24T07:27:34.138" v="2678" actId="26606"/>
          <ac:picMkLst>
            <pc:docMk/>
            <pc:sldMk cId="2351305419" sldId="281"/>
            <ac:picMk id="21" creationId="{ECEBD7DC-E2CD-44BB-A821-4338FF23C6E6}"/>
          </ac:picMkLst>
        </pc:picChg>
        <pc:picChg chg="add del mod modCrop">
          <ac:chgData name="Garshasb Khodayari" userId="ff271afba30a214b" providerId="LiveId" clId="{48CD0F74-229A-405F-B62D-71BBE0F5EFAE}" dt="2021-05-26T19:30:08.034" v="7420" actId="478"/>
          <ac:picMkLst>
            <pc:docMk/>
            <pc:sldMk cId="2351305419" sldId="281"/>
            <ac:picMk id="22" creationId="{A94BD837-AC7F-4F47-8F67-3B73B16DE177}"/>
          </ac:picMkLst>
        </pc:picChg>
      </pc:sldChg>
      <pc:sldChg chg="addSp delSp modSp new mod delAnim modAnim">
        <pc:chgData name="Garshasb Khodayari" userId="ff271afba30a214b" providerId="LiveId" clId="{48CD0F74-229A-405F-B62D-71BBE0F5EFAE}" dt="2021-05-26T23:58:03.403" v="8292"/>
        <pc:sldMkLst>
          <pc:docMk/>
          <pc:sldMk cId="3182571680" sldId="282"/>
        </pc:sldMkLst>
        <pc:spChg chg="del">
          <ac:chgData name="Garshasb Khodayari" userId="ff271afba30a214b" providerId="LiveId" clId="{48CD0F74-229A-405F-B62D-71BBE0F5EFAE}" dt="2021-05-24T07:32:01.777" v="2965" actId="26606"/>
          <ac:spMkLst>
            <pc:docMk/>
            <pc:sldMk cId="3182571680" sldId="282"/>
            <ac:spMk id="2" creationId="{CD0394E2-FB9A-44A9-866F-1F6803952221}"/>
          </ac:spMkLst>
        </pc:spChg>
        <pc:spChg chg="mod">
          <ac:chgData name="Garshasb Khodayari" userId="ff271afba30a214b" providerId="LiveId" clId="{48CD0F74-229A-405F-B62D-71BBE0F5EFAE}" dt="2021-05-24T07:32:01.777" v="2965" actId="26606"/>
          <ac:spMkLst>
            <pc:docMk/>
            <pc:sldMk cId="3182571680" sldId="282"/>
            <ac:spMk id="3" creationId="{F641F7D1-A7A1-4B6F-AC7A-2813E5B6C2FD}"/>
          </ac:spMkLst>
        </pc:spChg>
        <pc:spChg chg="del">
          <ac:chgData name="Garshasb Khodayari" userId="ff271afba30a214b" providerId="LiveId" clId="{48CD0F74-229A-405F-B62D-71BBE0F5EFAE}" dt="2021-05-24T07:32:01.777" v="2965" actId="26606"/>
          <ac:spMkLst>
            <pc:docMk/>
            <pc:sldMk cId="3182571680" sldId="282"/>
            <ac:spMk id="4" creationId="{BB9C5098-1AB8-4205-932D-3FD2695D6172}"/>
          </ac:spMkLst>
        </pc:spChg>
        <pc:spChg chg="mod">
          <ac:chgData name="Garshasb Khodayari" userId="ff271afba30a214b" providerId="LiveId" clId="{48CD0F74-229A-405F-B62D-71BBE0F5EFAE}" dt="2021-05-24T07:37:48.796" v="2985" actId="20577"/>
          <ac:spMkLst>
            <pc:docMk/>
            <pc:sldMk cId="3182571680" sldId="282"/>
            <ac:spMk id="5" creationId="{C064BFBE-F85B-4680-80A5-6E47D0927F8C}"/>
          </ac:spMkLst>
        </pc:spChg>
        <pc:spChg chg="del">
          <ac:chgData name="Garshasb Khodayari" userId="ff271afba30a214b" providerId="LiveId" clId="{48CD0F74-229A-405F-B62D-71BBE0F5EFAE}" dt="2021-05-24T07:32:01.777" v="2965" actId="26606"/>
          <ac:spMkLst>
            <pc:docMk/>
            <pc:sldMk cId="3182571680" sldId="282"/>
            <ac:spMk id="6" creationId="{DEB246DB-D8E4-451A-A360-23ED234F9B1C}"/>
          </ac:spMkLst>
        </pc:spChg>
        <pc:spChg chg="add mod">
          <ac:chgData name="Garshasb Khodayari" userId="ff271afba30a214b" providerId="LiveId" clId="{48CD0F74-229A-405F-B62D-71BBE0F5EFAE}" dt="2021-05-24T07:40:09.544" v="3226" actId="20577"/>
          <ac:spMkLst>
            <pc:docMk/>
            <pc:sldMk cId="3182571680" sldId="282"/>
            <ac:spMk id="12" creationId="{DB81F043-B53C-4EC8-8283-899EA868C4E6}"/>
          </ac:spMkLst>
        </pc:spChg>
        <pc:spChg chg="add mod">
          <ac:chgData name="Garshasb Khodayari" userId="ff271afba30a214b" providerId="LiveId" clId="{48CD0F74-229A-405F-B62D-71BBE0F5EFAE}" dt="2021-05-26T23:58:03.403" v="8292"/>
          <ac:spMkLst>
            <pc:docMk/>
            <pc:sldMk cId="3182571680" sldId="282"/>
            <ac:spMk id="14" creationId="{E3858CF9-BC46-45D0-B490-5B41A98B0733}"/>
          </ac:spMkLst>
        </pc:spChg>
        <pc:picChg chg="add del mod">
          <ac:chgData name="Garshasb Khodayari" userId="ff271afba30a214b" providerId="LiveId" clId="{48CD0F74-229A-405F-B62D-71BBE0F5EFAE}" dt="2021-05-26T19:34:34.555" v="7432" actId="478"/>
          <ac:picMkLst>
            <pc:docMk/>
            <pc:sldMk cId="3182571680" sldId="282"/>
            <ac:picMk id="7" creationId="{1F10BE55-9DC0-41FB-BE83-4F4F5D533777}"/>
          </ac:picMkLst>
        </pc:picChg>
        <pc:picChg chg="add mod">
          <ac:chgData name="Garshasb Khodayari" userId="ff271afba30a214b" providerId="LiveId" clId="{48CD0F74-229A-405F-B62D-71BBE0F5EFAE}" dt="2021-05-26T19:34:34.976" v="7433"/>
          <ac:picMkLst>
            <pc:docMk/>
            <pc:sldMk cId="3182571680" sldId="282"/>
            <ac:picMk id="8" creationId="{4D731B3A-D579-4100-91E5-7A2A7D032A42}"/>
          </ac:picMkLst>
        </pc:picChg>
        <pc:picChg chg="add del mod">
          <ac:chgData name="Garshasb Khodayari" userId="ff271afba30a214b" providerId="LiveId" clId="{48CD0F74-229A-405F-B62D-71BBE0F5EFAE}" dt="2021-05-24T07:36:58.101" v="2983" actId="478"/>
          <ac:picMkLst>
            <pc:docMk/>
            <pc:sldMk cId="3182571680" sldId="282"/>
            <ac:picMk id="8" creationId="{54FAE49D-99B5-4F39-A34F-25B36A8F7CEA}"/>
          </ac:picMkLst>
        </pc:picChg>
        <pc:picChg chg="add del mod ord">
          <ac:chgData name="Garshasb Khodayari" userId="ff271afba30a214b" providerId="LiveId" clId="{48CD0F74-229A-405F-B62D-71BBE0F5EFAE}" dt="2021-05-26T19:33:04.443" v="7427" actId="478"/>
          <ac:picMkLst>
            <pc:docMk/>
            <pc:sldMk cId="3182571680" sldId="282"/>
            <ac:picMk id="10" creationId="{54AF8511-2FBA-44D7-91E6-4756DA54CA64}"/>
          </ac:picMkLst>
        </pc:picChg>
        <pc:picChg chg="add del mod">
          <ac:chgData name="Garshasb Khodayari" userId="ff271afba30a214b" providerId="LiveId" clId="{48CD0F74-229A-405F-B62D-71BBE0F5EFAE}" dt="2021-05-24T08:00:43.436" v="3457"/>
          <ac:picMkLst>
            <pc:docMk/>
            <pc:sldMk cId="3182571680" sldId="282"/>
            <ac:picMk id="11" creationId="{5D053625-C3DA-4EDA-AF14-88D7D908E656}"/>
          </ac:picMkLst>
        </pc:picChg>
      </pc:sldChg>
      <pc:sldChg chg="addSp delSp modSp new del mod modClrScheme chgLayout">
        <pc:chgData name="Garshasb Khodayari" userId="ff271afba30a214b" providerId="LiveId" clId="{48CD0F74-229A-405F-B62D-71BBE0F5EFAE}" dt="2021-05-24T07:46:24.085" v="3299" actId="2696"/>
        <pc:sldMkLst>
          <pc:docMk/>
          <pc:sldMk cId="4171197183" sldId="283"/>
        </pc:sldMkLst>
        <pc:spChg chg="del">
          <ac:chgData name="Garshasb Khodayari" userId="ff271afba30a214b" providerId="LiveId" clId="{48CD0F74-229A-405F-B62D-71BBE0F5EFAE}" dt="2021-05-24T07:42:44.468" v="3228"/>
          <ac:spMkLst>
            <pc:docMk/>
            <pc:sldMk cId="4171197183" sldId="283"/>
            <ac:spMk id="2" creationId="{88B4299F-8B8F-46D4-85F7-9BB0E86E558B}"/>
          </ac:spMkLst>
        </pc:spChg>
        <pc:spChg chg="mod modVis">
          <ac:chgData name="Garshasb Khodayari" userId="ff271afba30a214b" providerId="LiveId" clId="{48CD0F74-229A-405F-B62D-71BBE0F5EFAE}" dt="2021-05-24T07:43:06.672" v="3239" actId="26606"/>
          <ac:spMkLst>
            <pc:docMk/>
            <pc:sldMk cId="4171197183" sldId="283"/>
            <ac:spMk id="3" creationId="{450F186A-DFB1-4807-B022-EFD313E3B714}"/>
          </ac:spMkLst>
        </pc:spChg>
        <pc:spChg chg="add del">
          <ac:chgData name="Garshasb Khodayari" userId="ff271afba30a214b" providerId="LiveId" clId="{48CD0F74-229A-405F-B62D-71BBE0F5EFAE}" dt="2021-05-24T07:43:06.672" v="3239" actId="26606"/>
          <ac:spMkLst>
            <pc:docMk/>
            <pc:sldMk cId="4171197183" sldId="283"/>
            <ac:spMk id="4" creationId="{CDC1DF91-4B1C-4290-881F-901D5ADD6C65}"/>
          </ac:spMkLst>
        </pc:spChg>
        <pc:spChg chg="add del">
          <ac:chgData name="Garshasb Khodayari" userId="ff271afba30a214b" providerId="LiveId" clId="{48CD0F74-229A-405F-B62D-71BBE0F5EFAE}" dt="2021-05-24T07:43:06.672" v="3239" actId="26606"/>
          <ac:spMkLst>
            <pc:docMk/>
            <pc:sldMk cId="4171197183" sldId="283"/>
            <ac:spMk id="5" creationId="{5B817193-9931-4C47-8A6E-4B9ED04DE3E5}"/>
          </ac:spMkLst>
        </pc:spChg>
        <pc:spChg chg="add del">
          <ac:chgData name="Garshasb Khodayari" userId="ff271afba30a214b" providerId="LiveId" clId="{48CD0F74-229A-405F-B62D-71BBE0F5EFAE}" dt="2021-05-24T07:43:06.672" v="3239" actId="26606"/>
          <ac:spMkLst>
            <pc:docMk/>
            <pc:sldMk cId="4171197183" sldId="283"/>
            <ac:spMk id="6" creationId="{FC32526A-44AF-41A2-B5B3-0D62AA022EFA}"/>
          </ac:spMkLst>
        </pc:spChg>
        <pc:spChg chg="add mod">
          <ac:chgData name="Garshasb Khodayari" userId="ff271afba30a214b" providerId="LiveId" clId="{48CD0F74-229A-405F-B62D-71BBE0F5EFAE}" dt="2021-05-24T07:46:12.777" v="3297" actId="21"/>
          <ac:spMkLst>
            <pc:docMk/>
            <pc:sldMk cId="4171197183" sldId="283"/>
            <ac:spMk id="10" creationId="{7F7DA7B0-7558-42ED-A262-9304CFAAAA1A}"/>
          </ac:spMkLst>
        </pc:spChg>
        <pc:spChg chg="add del mod">
          <ac:chgData name="Garshasb Khodayari" userId="ff271afba30a214b" providerId="LiveId" clId="{48CD0F74-229A-405F-B62D-71BBE0F5EFAE}" dt="2021-05-24T07:42:57.156" v="3234" actId="26606"/>
          <ac:spMkLst>
            <pc:docMk/>
            <pc:sldMk cId="4171197183" sldId="283"/>
            <ac:spMk id="13" creationId="{8A83BD49-35BB-46B3-B6EC-D8DCA2817B8B}"/>
          </ac:spMkLst>
        </pc:spChg>
        <pc:spChg chg="add del mod">
          <ac:chgData name="Garshasb Khodayari" userId="ff271afba30a214b" providerId="LiveId" clId="{48CD0F74-229A-405F-B62D-71BBE0F5EFAE}" dt="2021-05-24T07:42:57.156" v="3234" actId="26606"/>
          <ac:spMkLst>
            <pc:docMk/>
            <pc:sldMk cId="4171197183" sldId="283"/>
            <ac:spMk id="15" creationId="{FD2231AA-8561-430B-9786-B0A5C5757F1B}"/>
          </ac:spMkLst>
        </pc:spChg>
        <pc:spChg chg="add del mod">
          <ac:chgData name="Garshasb Khodayari" userId="ff271afba30a214b" providerId="LiveId" clId="{48CD0F74-229A-405F-B62D-71BBE0F5EFAE}" dt="2021-05-24T07:43:00.073" v="3236" actId="26606"/>
          <ac:spMkLst>
            <pc:docMk/>
            <pc:sldMk cId="4171197183" sldId="283"/>
            <ac:spMk id="17" creationId="{D8D4056D-8BD0-4A4C-ABFB-EB809AD801CA}"/>
          </ac:spMkLst>
        </pc:spChg>
        <pc:spChg chg="add del mod">
          <ac:chgData name="Garshasb Khodayari" userId="ff271afba30a214b" providerId="LiveId" clId="{48CD0F74-229A-405F-B62D-71BBE0F5EFAE}" dt="2021-05-24T07:43:06.669" v="3238" actId="26606"/>
          <ac:spMkLst>
            <pc:docMk/>
            <pc:sldMk cId="4171197183" sldId="283"/>
            <ac:spMk id="19" creationId="{8A83BD49-35BB-46B3-B6EC-D8DCA2817B8B}"/>
          </ac:spMkLst>
        </pc:spChg>
        <pc:spChg chg="add del mod">
          <ac:chgData name="Garshasb Khodayari" userId="ff271afba30a214b" providerId="LiveId" clId="{48CD0F74-229A-405F-B62D-71BBE0F5EFAE}" dt="2021-05-24T07:43:06.669" v="3238" actId="26606"/>
          <ac:spMkLst>
            <pc:docMk/>
            <pc:sldMk cId="4171197183" sldId="283"/>
            <ac:spMk id="20" creationId="{FD2231AA-8561-430B-9786-B0A5C5757F1B}"/>
          </ac:spMkLst>
        </pc:spChg>
        <pc:spChg chg="add mod">
          <ac:chgData name="Garshasb Khodayari" userId="ff271afba30a214b" providerId="LiveId" clId="{48CD0F74-229A-405F-B62D-71BBE0F5EFAE}" dt="2021-05-24T07:43:57.115" v="3276" actId="20577"/>
          <ac:spMkLst>
            <pc:docMk/>
            <pc:sldMk cId="4171197183" sldId="283"/>
            <ac:spMk id="22" creationId="{D8D4056D-8BD0-4A4C-ABFB-EB809AD801CA}"/>
          </ac:spMkLst>
        </pc:spChg>
        <pc:picChg chg="add del mod ord">
          <ac:chgData name="Garshasb Khodayari" userId="ff271afba30a214b" providerId="LiveId" clId="{48CD0F74-229A-405F-B62D-71BBE0F5EFAE}" dt="2021-05-24T07:46:12.777" v="3297" actId="21"/>
          <ac:picMkLst>
            <pc:docMk/>
            <pc:sldMk cId="4171197183" sldId="283"/>
            <ac:picMk id="8" creationId="{BD8EF15D-CC4A-4EF7-9097-71EED7FFDF39}"/>
          </ac:picMkLst>
        </pc:picChg>
        <pc:picChg chg="add mod">
          <ac:chgData name="Garshasb Khodayari" userId="ff271afba30a214b" providerId="LiveId" clId="{48CD0F74-229A-405F-B62D-71BBE0F5EFAE}" dt="2021-05-24T07:44:03.681" v="3278" actId="1076"/>
          <ac:picMkLst>
            <pc:docMk/>
            <pc:sldMk cId="4171197183" sldId="283"/>
            <ac:picMk id="16" creationId="{B6404F09-C089-49EB-B318-D99B480F033F}"/>
          </ac:picMkLst>
        </pc:picChg>
      </pc:sldChg>
      <pc:sldChg chg="addSp delSp modSp new del mod modClrScheme chgLayout">
        <pc:chgData name="Garshasb Khodayari" userId="ff271afba30a214b" providerId="LiveId" clId="{48CD0F74-229A-405F-B62D-71BBE0F5EFAE}" dt="2021-05-24T07:46:04.121" v="3295" actId="2696"/>
        <pc:sldMkLst>
          <pc:docMk/>
          <pc:sldMk cId="1551503660" sldId="284"/>
        </pc:sldMkLst>
        <pc:spChg chg="del">
          <ac:chgData name="Garshasb Khodayari" userId="ff271afba30a214b" providerId="LiveId" clId="{48CD0F74-229A-405F-B62D-71BBE0F5EFAE}" dt="2021-05-24T07:45:04.548" v="3281"/>
          <ac:spMkLst>
            <pc:docMk/>
            <pc:sldMk cId="1551503660" sldId="284"/>
            <ac:spMk id="2" creationId="{D325B9BB-A1CC-47E7-925F-687CF4140681}"/>
          </ac:spMkLst>
        </pc:spChg>
        <pc:spChg chg="mod ord modVis">
          <ac:chgData name="Garshasb Khodayari" userId="ff271afba30a214b" providerId="LiveId" clId="{48CD0F74-229A-405F-B62D-71BBE0F5EFAE}" dt="2021-05-24T07:45:34.136" v="3289" actId="26606"/>
          <ac:spMkLst>
            <pc:docMk/>
            <pc:sldMk cId="1551503660" sldId="284"/>
            <ac:spMk id="3" creationId="{A9E5C9E5-51DD-4A2A-A3C1-300D225C4910}"/>
          </ac:spMkLst>
        </pc:spChg>
        <pc:spChg chg="del">
          <ac:chgData name="Garshasb Khodayari" userId="ff271afba30a214b" providerId="LiveId" clId="{48CD0F74-229A-405F-B62D-71BBE0F5EFAE}" dt="2021-05-24T07:45:06.544" v="3284" actId="26606"/>
          <ac:spMkLst>
            <pc:docMk/>
            <pc:sldMk cId="1551503660" sldId="284"/>
            <ac:spMk id="4" creationId="{88D54065-56F4-4AD2-BAFC-BDCBB483D33C}"/>
          </ac:spMkLst>
        </pc:spChg>
        <pc:spChg chg="del">
          <ac:chgData name="Garshasb Khodayari" userId="ff271afba30a214b" providerId="LiveId" clId="{48CD0F74-229A-405F-B62D-71BBE0F5EFAE}" dt="2021-05-24T07:45:06.544" v="3284" actId="26606"/>
          <ac:spMkLst>
            <pc:docMk/>
            <pc:sldMk cId="1551503660" sldId="284"/>
            <ac:spMk id="5" creationId="{718F91F3-3154-4A92-B391-7F664C073797}"/>
          </ac:spMkLst>
        </pc:spChg>
        <pc:spChg chg="del">
          <ac:chgData name="Garshasb Khodayari" userId="ff271afba30a214b" providerId="LiveId" clId="{48CD0F74-229A-405F-B62D-71BBE0F5EFAE}" dt="2021-05-24T07:45:06.544" v="3284" actId="26606"/>
          <ac:spMkLst>
            <pc:docMk/>
            <pc:sldMk cId="1551503660" sldId="284"/>
            <ac:spMk id="6" creationId="{C8CA1FC7-74AA-4BD0-9FBA-49841FAA6852}"/>
          </ac:spMkLst>
        </pc:spChg>
        <pc:spChg chg="add del mod">
          <ac:chgData name="Garshasb Khodayari" userId="ff271afba30a214b" providerId="LiveId" clId="{48CD0F74-229A-405F-B62D-71BBE0F5EFAE}" dt="2021-05-24T07:45:39.683" v="3291" actId="478"/>
          <ac:spMkLst>
            <pc:docMk/>
            <pc:sldMk cId="1551503660" sldId="284"/>
            <ac:spMk id="10" creationId="{5B67779D-032F-493A-A3A7-9B97320A05B9}"/>
          </ac:spMkLst>
        </pc:spChg>
        <pc:spChg chg="add del mod">
          <ac:chgData name="Garshasb Khodayari" userId="ff271afba30a214b" providerId="LiveId" clId="{48CD0F74-229A-405F-B62D-71BBE0F5EFAE}" dt="2021-05-24T07:45:34.136" v="3289" actId="26606"/>
          <ac:spMkLst>
            <pc:docMk/>
            <pc:sldMk cId="1551503660" sldId="284"/>
            <ac:spMk id="13" creationId="{5D06F452-1004-4DF5-98FB-02F4791F9108}"/>
          </ac:spMkLst>
        </pc:spChg>
        <pc:picChg chg="add del mod ord">
          <ac:chgData name="Garshasb Khodayari" userId="ff271afba30a214b" providerId="LiveId" clId="{48CD0F74-229A-405F-B62D-71BBE0F5EFAE}" dt="2021-05-24T07:45:59.577" v="3294" actId="1076"/>
          <ac:picMkLst>
            <pc:docMk/>
            <pc:sldMk cId="1551503660" sldId="284"/>
            <ac:picMk id="8" creationId="{9BE04833-5F40-4BD9-9C7B-12737BE93638}"/>
          </ac:picMkLst>
        </pc:picChg>
      </pc:sldChg>
      <pc:sldChg chg="addSp delSp modSp new mod ord modClrScheme modAnim chgLayout">
        <pc:chgData name="Garshasb Khodayari" userId="ff271afba30a214b" providerId="LiveId" clId="{48CD0F74-229A-405F-B62D-71BBE0F5EFAE}" dt="2021-05-27T00:02:34.398" v="8309"/>
        <pc:sldMkLst>
          <pc:docMk/>
          <pc:sldMk cId="2277863581" sldId="285"/>
        </pc:sldMkLst>
        <pc:spChg chg="del">
          <ac:chgData name="Garshasb Khodayari" userId="ff271afba30a214b" providerId="LiveId" clId="{48CD0F74-229A-405F-B62D-71BBE0F5EFAE}" dt="2021-05-24T07:45:53.105" v="3293" actId="700"/>
          <ac:spMkLst>
            <pc:docMk/>
            <pc:sldMk cId="2277863581" sldId="285"/>
            <ac:spMk id="2" creationId="{73CE0036-35AC-49F4-B606-AF696D023934}"/>
          </ac:spMkLst>
        </pc:spChg>
        <pc:spChg chg="mod ord">
          <ac:chgData name="Garshasb Khodayari" userId="ff271afba30a214b" providerId="LiveId" clId="{48CD0F74-229A-405F-B62D-71BBE0F5EFAE}" dt="2021-05-24T07:45:53.105" v="3293" actId="700"/>
          <ac:spMkLst>
            <pc:docMk/>
            <pc:sldMk cId="2277863581" sldId="285"/>
            <ac:spMk id="3" creationId="{EA29CE1A-D98F-4597-8AE9-E483A40E8E96}"/>
          </ac:spMkLst>
        </pc:spChg>
        <pc:spChg chg="del">
          <ac:chgData name="Garshasb Khodayari" userId="ff271afba30a214b" providerId="LiveId" clId="{48CD0F74-229A-405F-B62D-71BBE0F5EFAE}" dt="2021-05-24T07:45:53.105" v="3293" actId="700"/>
          <ac:spMkLst>
            <pc:docMk/>
            <pc:sldMk cId="2277863581" sldId="285"/>
            <ac:spMk id="4" creationId="{6220CC08-16C1-4745-BAC1-50D5BCB6B209}"/>
          </ac:spMkLst>
        </pc:spChg>
        <pc:spChg chg="add mod">
          <ac:chgData name="Garshasb Khodayari" userId="ff271afba30a214b" providerId="LiveId" clId="{48CD0F74-229A-405F-B62D-71BBE0F5EFAE}" dt="2021-05-26T23:59:28.225" v="8300" actId="164"/>
          <ac:spMkLst>
            <pc:docMk/>
            <pc:sldMk cId="2277863581" sldId="285"/>
            <ac:spMk id="5" creationId="{094B2005-9136-49FF-AE39-C939A62816BE}"/>
          </ac:spMkLst>
        </pc:spChg>
        <pc:spChg chg="del">
          <ac:chgData name="Garshasb Khodayari" userId="ff271afba30a214b" providerId="LiveId" clId="{48CD0F74-229A-405F-B62D-71BBE0F5EFAE}" dt="2021-05-24T07:45:53.105" v="3293" actId="700"/>
          <ac:spMkLst>
            <pc:docMk/>
            <pc:sldMk cId="2277863581" sldId="285"/>
            <ac:spMk id="5" creationId="{2251EA8C-3FD6-4D79-B2E4-B9F008A34813}"/>
          </ac:spMkLst>
        </pc:spChg>
        <pc:grpChg chg="add mod">
          <ac:chgData name="Garshasb Khodayari" userId="ff271afba30a214b" providerId="LiveId" clId="{48CD0F74-229A-405F-B62D-71BBE0F5EFAE}" dt="2021-05-26T23:59:40.201" v="8304" actId="1076"/>
          <ac:grpSpMkLst>
            <pc:docMk/>
            <pc:sldMk cId="2277863581" sldId="285"/>
            <ac:grpSpMk id="2" creationId="{A1E7A1A9-BBB7-44E9-B763-FE586B489592}"/>
          </ac:grpSpMkLst>
        </pc:grpChg>
        <pc:picChg chg="add mod">
          <ac:chgData name="Garshasb Khodayari" userId="ff271afba30a214b" providerId="LiveId" clId="{48CD0F74-229A-405F-B62D-71BBE0F5EFAE}" dt="2021-05-24T07:46:32.382" v="3304" actId="1076"/>
          <ac:picMkLst>
            <pc:docMk/>
            <pc:sldMk cId="2277863581" sldId="285"/>
            <ac:picMk id="6" creationId="{84AAD4E4-7396-419F-B2C1-9864B059E4A6}"/>
          </ac:picMkLst>
        </pc:picChg>
        <pc:picChg chg="add mod">
          <ac:chgData name="Garshasb Khodayari" userId="ff271afba30a214b" providerId="LiveId" clId="{48CD0F74-229A-405F-B62D-71BBE0F5EFAE}" dt="2021-05-26T23:59:28.225" v="8300" actId="164"/>
          <ac:picMkLst>
            <pc:docMk/>
            <pc:sldMk cId="2277863581" sldId="285"/>
            <ac:picMk id="7" creationId="{736FE0D9-661C-4A57-A409-03FBDF6762AA}"/>
          </ac:picMkLst>
        </pc:picChg>
        <pc:cxnChg chg="add del mod">
          <ac:chgData name="Garshasb Khodayari" userId="ff271afba30a214b" providerId="LiveId" clId="{48CD0F74-229A-405F-B62D-71BBE0F5EFAE}" dt="2021-05-26T18:17:32.735" v="7414" actId="478"/>
          <ac:cxnSpMkLst>
            <pc:docMk/>
            <pc:sldMk cId="2277863581" sldId="285"/>
            <ac:cxnSpMk id="8" creationId="{5A943508-E44C-443F-BAAD-A03FE80629AD}"/>
          </ac:cxnSpMkLst>
        </pc:cxnChg>
      </pc:sldChg>
      <pc:sldChg chg="addSp delSp modSp new mod modClrScheme chgLayout">
        <pc:chgData name="Garshasb Khodayari" userId="ff271afba30a214b" providerId="LiveId" clId="{48CD0F74-229A-405F-B62D-71BBE0F5EFAE}" dt="2021-05-25T05:12:07.202" v="5601" actId="14100"/>
        <pc:sldMkLst>
          <pc:docMk/>
          <pc:sldMk cId="2467465729" sldId="286"/>
        </pc:sldMkLst>
        <pc:spChg chg="del">
          <ac:chgData name="Garshasb Khodayari" userId="ff271afba30a214b" providerId="LiveId" clId="{48CD0F74-229A-405F-B62D-71BBE0F5EFAE}" dt="2021-05-24T07:47:04.559" v="3308" actId="700"/>
          <ac:spMkLst>
            <pc:docMk/>
            <pc:sldMk cId="2467465729" sldId="286"/>
            <ac:spMk id="2" creationId="{0F452A07-E550-47E9-8D7D-F05C471D125F}"/>
          </ac:spMkLst>
        </pc:spChg>
        <pc:spChg chg="mod ord">
          <ac:chgData name="Garshasb Khodayari" userId="ff271afba30a214b" providerId="LiveId" clId="{48CD0F74-229A-405F-B62D-71BBE0F5EFAE}" dt="2021-05-24T07:47:04.559" v="3308" actId="700"/>
          <ac:spMkLst>
            <pc:docMk/>
            <pc:sldMk cId="2467465729" sldId="286"/>
            <ac:spMk id="3" creationId="{21326B75-0716-4D5A-ABC6-A817BEBB466F}"/>
          </ac:spMkLst>
        </pc:spChg>
        <pc:spChg chg="del">
          <ac:chgData name="Garshasb Khodayari" userId="ff271afba30a214b" providerId="LiveId" clId="{48CD0F74-229A-405F-B62D-71BBE0F5EFAE}" dt="2021-05-24T07:47:04.559" v="3308" actId="700"/>
          <ac:spMkLst>
            <pc:docMk/>
            <pc:sldMk cId="2467465729" sldId="286"/>
            <ac:spMk id="4" creationId="{79A1712D-E713-40D4-82DE-405C5A4344D2}"/>
          </ac:spMkLst>
        </pc:spChg>
        <pc:spChg chg="del">
          <ac:chgData name="Garshasb Khodayari" userId="ff271afba30a214b" providerId="LiveId" clId="{48CD0F74-229A-405F-B62D-71BBE0F5EFAE}" dt="2021-05-24T07:47:04.559" v="3308" actId="700"/>
          <ac:spMkLst>
            <pc:docMk/>
            <pc:sldMk cId="2467465729" sldId="286"/>
            <ac:spMk id="5" creationId="{6E215A9F-C8B2-466C-921E-770ACFFDFE8D}"/>
          </ac:spMkLst>
        </pc:spChg>
        <pc:spChg chg="add mod">
          <ac:chgData name="Garshasb Khodayari" userId="ff271afba30a214b" providerId="LiveId" clId="{48CD0F74-229A-405F-B62D-71BBE0F5EFAE}" dt="2021-05-25T05:09:04.793" v="5464" actId="1076"/>
          <ac:spMkLst>
            <pc:docMk/>
            <pc:sldMk cId="2467465729" sldId="286"/>
            <ac:spMk id="5" creationId="{9F804D57-956F-48D0-BEFD-ADF52364034E}"/>
          </ac:spMkLst>
        </pc:spChg>
        <pc:spChg chg="del">
          <ac:chgData name="Garshasb Khodayari" userId="ff271afba30a214b" providerId="LiveId" clId="{48CD0F74-229A-405F-B62D-71BBE0F5EFAE}" dt="2021-05-24T07:47:04.559" v="3308" actId="700"/>
          <ac:spMkLst>
            <pc:docMk/>
            <pc:sldMk cId="2467465729" sldId="286"/>
            <ac:spMk id="6" creationId="{AD1D8E98-C909-4CE6-96CB-50F99FA32291}"/>
          </ac:spMkLst>
        </pc:spChg>
        <pc:spChg chg="add mod">
          <ac:chgData name="Garshasb Khodayari" userId="ff271afba30a214b" providerId="LiveId" clId="{48CD0F74-229A-405F-B62D-71BBE0F5EFAE}" dt="2021-05-25T05:09:45.038" v="5521" actId="14100"/>
          <ac:spMkLst>
            <pc:docMk/>
            <pc:sldMk cId="2467465729" sldId="286"/>
            <ac:spMk id="6" creationId="{DF1B4A52-A16B-401C-8468-618CFB528957}"/>
          </ac:spMkLst>
        </pc:spChg>
        <pc:spChg chg="add mod">
          <ac:chgData name="Garshasb Khodayari" userId="ff271afba30a214b" providerId="LiveId" clId="{48CD0F74-229A-405F-B62D-71BBE0F5EFAE}" dt="2021-05-25T05:09:30.735" v="5515" actId="571"/>
          <ac:spMkLst>
            <pc:docMk/>
            <pc:sldMk cId="2467465729" sldId="286"/>
            <ac:spMk id="9" creationId="{F1204F7D-12BB-414B-A49C-CFC6E015539A}"/>
          </ac:spMkLst>
        </pc:spChg>
        <pc:spChg chg="add mod">
          <ac:chgData name="Garshasb Khodayari" userId="ff271afba30a214b" providerId="LiveId" clId="{48CD0F74-229A-405F-B62D-71BBE0F5EFAE}" dt="2021-05-25T05:09:33.205" v="5517" actId="571"/>
          <ac:spMkLst>
            <pc:docMk/>
            <pc:sldMk cId="2467465729" sldId="286"/>
            <ac:spMk id="12" creationId="{C8D2A795-1810-4932-86CC-33913454E942}"/>
          </ac:spMkLst>
        </pc:spChg>
        <pc:spChg chg="add mod">
          <ac:chgData name="Garshasb Khodayari" userId="ff271afba30a214b" providerId="LiveId" clId="{48CD0F74-229A-405F-B62D-71BBE0F5EFAE}" dt="2021-05-25T05:09:55.781" v="5525" actId="571"/>
          <ac:spMkLst>
            <pc:docMk/>
            <pc:sldMk cId="2467465729" sldId="286"/>
            <ac:spMk id="16" creationId="{63CCFC09-AA9C-453D-ABA0-1781230103F8}"/>
          </ac:spMkLst>
        </pc:spChg>
        <pc:spChg chg="add mod">
          <ac:chgData name="Garshasb Khodayari" userId="ff271afba30a214b" providerId="LiveId" clId="{48CD0F74-229A-405F-B62D-71BBE0F5EFAE}" dt="2021-05-25T05:10:14.289" v="5536" actId="1076"/>
          <ac:spMkLst>
            <pc:docMk/>
            <pc:sldMk cId="2467465729" sldId="286"/>
            <ac:spMk id="17" creationId="{FAF47BF9-CC84-4165-B0E0-C40B4F77D2E2}"/>
          </ac:spMkLst>
        </pc:spChg>
        <pc:spChg chg="add mod">
          <ac:chgData name="Garshasb Khodayari" userId="ff271afba30a214b" providerId="LiveId" clId="{48CD0F74-229A-405F-B62D-71BBE0F5EFAE}" dt="2021-05-25T05:11:07.482" v="5550" actId="1076"/>
          <ac:spMkLst>
            <pc:docMk/>
            <pc:sldMk cId="2467465729" sldId="286"/>
            <ac:spMk id="21" creationId="{C721051D-35F3-4BA3-8481-284BD90BF808}"/>
          </ac:spMkLst>
        </pc:spChg>
        <pc:spChg chg="add mod">
          <ac:chgData name="Garshasb Khodayari" userId="ff271afba30a214b" providerId="LiveId" clId="{48CD0F74-229A-405F-B62D-71BBE0F5EFAE}" dt="2021-05-25T05:11:24.016" v="5583" actId="1076"/>
          <ac:spMkLst>
            <pc:docMk/>
            <pc:sldMk cId="2467465729" sldId="286"/>
            <ac:spMk id="22" creationId="{C2B15FC8-0FB8-4322-B519-F416B52460A7}"/>
          </ac:spMkLst>
        </pc:spChg>
        <pc:spChg chg="add mod">
          <ac:chgData name="Garshasb Khodayari" userId="ff271afba30a214b" providerId="LiveId" clId="{48CD0F74-229A-405F-B62D-71BBE0F5EFAE}" dt="2021-05-25T05:11:43.975" v="5586" actId="571"/>
          <ac:spMkLst>
            <pc:docMk/>
            <pc:sldMk cId="2467465729" sldId="286"/>
            <ac:spMk id="25" creationId="{7795E967-E23A-43C2-88F6-40DA77C9DDC5}"/>
          </ac:spMkLst>
        </pc:spChg>
        <pc:spChg chg="add mod">
          <ac:chgData name="Garshasb Khodayari" userId="ff271afba30a214b" providerId="LiveId" clId="{48CD0F74-229A-405F-B62D-71BBE0F5EFAE}" dt="2021-05-25T05:12:00.778" v="5599" actId="1076"/>
          <ac:spMkLst>
            <pc:docMk/>
            <pc:sldMk cId="2467465729" sldId="286"/>
            <ac:spMk id="26" creationId="{FAE36C06-5391-4F16-ABE1-E41018FE8B58}"/>
          </ac:spMkLst>
        </pc:spChg>
        <pc:picChg chg="add del mod">
          <ac:chgData name="Garshasb Khodayari" userId="ff271afba30a214b" providerId="LiveId" clId="{48CD0F74-229A-405F-B62D-71BBE0F5EFAE}" dt="2021-05-24T07:48:40.364" v="3320" actId="478"/>
          <ac:picMkLst>
            <pc:docMk/>
            <pc:sldMk cId="2467465729" sldId="286"/>
            <ac:picMk id="8" creationId="{4B1102BC-AAD8-4E5E-8EE8-2AD8A99F415B}"/>
          </ac:picMkLst>
        </pc:picChg>
        <pc:picChg chg="add mod modCrop">
          <ac:chgData name="Garshasb Khodayari" userId="ff271afba30a214b" providerId="LiveId" clId="{48CD0F74-229A-405F-B62D-71BBE0F5EFAE}" dt="2021-05-24T07:49:08.837" v="3329" actId="1076"/>
          <ac:picMkLst>
            <pc:docMk/>
            <pc:sldMk cId="2467465729" sldId="286"/>
            <ac:picMk id="10" creationId="{45141CF8-2304-43E8-8CF4-E2A79A08529C}"/>
          </ac:picMkLst>
        </pc:picChg>
        <pc:picChg chg="add mod">
          <ac:chgData name="Garshasb Khodayari" userId="ff271afba30a214b" providerId="LiveId" clId="{48CD0F74-229A-405F-B62D-71BBE0F5EFAE}" dt="2021-05-25T05:09:55.781" v="5525" actId="571"/>
          <ac:picMkLst>
            <pc:docMk/>
            <pc:sldMk cId="2467465729" sldId="286"/>
            <ac:picMk id="15" creationId="{B2967B96-1056-4C12-8DD5-19842FD7EFAF}"/>
          </ac:picMkLst>
        </pc:picChg>
        <pc:cxnChg chg="add mod">
          <ac:chgData name="Garshasb Khodayari" userId="ff271afba30a214b" providerId="LiveId" clId="{48CD0F74-229A-405F-B62D-71BBE0F5EFAE}" dt="2021-05-25T05:10:48.047" v="5543" actId="1076"/>
          <ac:cxnSpMkLst>
            <pc:docMk/>
            <pc:sldMk cId="2467465729" sldId="286"/>
            <ac:cxnSpMk id="4" creationId="{E944BE95-27DD-40B4-8859-A832AD644B8A}"/>
          </ac:cxnSpMkLst>
        </pc:cxnChg>
        <pc:cxnChg chg="add mod">
          <ac:chgData name="Garshasb Khodayari" userId="ff271afba30a214b" providerId="LiveId" clId="{48CD0F74-229A-405F-B62D-71BBE0F5EFAE}" dt="2021-05-25T05:09:33.205" v="5517" actId="571"/>
          <ac:cxnSpMkLst>
            <pc:docMk/>
            <pc:sldMk cId="2467465729" sldId="286"/>
            <ac:cxnSpMk id="11" creationId="{97867318-34E4-4FDB-99CD-0909FD4C8E97}"/>
          </ac:cxnSpMkLst>
        </pc:cxnChg>
        <pc:cxnChg chg="add mod">
          <ac:chgData name="Garshasb Khodayari" userId="ff271afba30a214b" providerId="LiveId" clId="{48CD0F74-229A-405F-B62D-71BBE0F5EFAE}" dt="2021-05-25T05:09:51.661" v="5523" actId="1076"/>
          <ac:cxnSpMkLst>
            <pc:docMk/>
            <pc:sldMk cId="2467465729" sldId="286"/>
            <ac:cxnSpMk id="13" creationId="{74A82FB7-B9E0-49C3-B568-F84C56025EE0}"/>
          </ac:cxnSpMkLst>
        </pc:cxnChg>
        <pc:cxnChg chg="add mod">
          <ac:chgData name="Garshasb Khodayari" userId="ff271afba30a214b" providerId="LiveId" clId="{48CD0F74-229A-405F-B62D-71BBE0F5EFAE}" dt="2021-05-25T05:11:37.768" v="5585" actId="14100"/>
          <ac:cxnSpMkLst>
            <pc:docMk/>
            <pc:sldMk cId="2467465729" sldId="286"/>
            <ac:cxnSpMk id="23" creationId="{A02A74AD-0271-442C-86F6-EA0DEE056C73}"/>
          </ac:cxnSpMkLst>
        </pc:cxnChg>
        <pc:cxnChg chg="add mod">
          <ac:chgData name="Garshasb Khodayari" userId="ff271afba30a214b" providerId="LiveId" clId="{48CD0F74-229A-405F-B62D-71BBE0F5EFAE}" dt="2021-05-25T05:12:07.202" v="5601" actId="14100"/>
          <ac:cxnSpMkLst>
            <pc:docMk/>
            <pc:sldMk cId="2467465729" sldId="286"/>
            <ac:cxnSpMk id="27" creationId="{A98AF44C-4FEA-428D-8F30-B5006C3E66AE}"/>
          </ac:cxnSpMkLst>
        </pc:cxnChg>
      </pc:sldChg>
      <pc:sldChg chg="addSp delSp modSp new mod modClrScheme chgLayout">
        <pc:chgData name="Garshasb Khodayari" userId="ff271afba30a214b" providerId="LiveId" clId="{48CD0F74-229A-405F-B62D-71BBE0F5EFAE}" dt="2021-05-25T05:14:48.517" v="5733" actId="14100"/>
        <pc:sldMkLst>
          <pc:docMk/>
          <pc:sldMk cId="4159611333" sldId="287"/>
        </pc:sldMkLst>
        <pc:spChg chg="del">
          <ac:chgData name="Garshasb Khodayari" userId="ff271afba30a214b" providerId="LiveId" clId="{48CD0F74-229A-405F-B62D-71BBE0F5EFAE}" dt="2021-05-24T07:49:47.727" v="3331" actId="700"/>
          <ac:spMkLst>
            <pc:docMk/>
            <pc:sldMk cId="4159611333" sldId="287"/>
            <ac:spMk id="2" creationId="{F0373077-E131-4599-BFE6-135724BB1D9A}"/>
          </ac:spMkLst>
        </pc:spChg>
        <pc:spChg chg="mod ord">
          <ac:chgData name="Garshasb Khodayari" userId="ff271afba30a214b" providerId="LiveId" clId="{48CD0F74-229A-405F-B62D-71BBE0F5EFAE}" dt="2021-05-24T07:49:47.727" v="3331" actId="700"/>
          <ac:spMkLst>
            <pc:docMk/>
            <pc:sldMk cId="4159611333" sldId="287"/>
            <ac:spMk id="3" creationId="{F1985487-F62B-40C4-9EE8-874C39B84980}"/>
          </ac:spMkLst>
        </pc:spChg>
        <pc:spChg chg="del">
          <ac:chgData name="Garshasb Khodayari" userId="ff271afba30a214b" providerId="LiveId" clId="{48CD0F74-229A-405F-B62D-71BBE0F5EFAE}" dt="2021-05-24T07:49:47.727" v="3331" actId="700"/>
          <ac:spMkLst>
            <pc:docMk/>
            <pc:sldMk cId="4159611333" sldId="287"/>
            <ac:spMk id="4" creationId="{0790165C-A172-45DF-A284-79606D9E5E39}"/>
          </ac:spMkLst>
        </pc:spChg>
        <pc:spChg chg="del">
          <ac:chgData name="Garshasb Khodayari" userId="ff271afba30a214b" providerId="LiveId" clId="{48CD0F74-229A-405F-B62D-71BBE0F5EFAE}" dt="2021-05-24T07:49:47.727" v="3331" actId="700"/>
          <ac:spMkLst>
            <pc:docMk/>
            <pc:sldMk cId="4159611333" sldId="287"/>
            <ac:spMk id="5" creationId="{2B2EC721-2FC7-4DC6-9801-2EE219E4D3AD}"/>
          </ac:spMkLst>
        </pc:spChg>
        <pc:spChg chg="add mod">
          <ac:chgData name="Garshasb Khodayari" userId="ff271afba30a214b" providerId="LiveId" clId="{48CD0F74-229A-405F-B62D-71BBE0F5EFAE}" dt="2021-05-25T05:12:45.402" v="5608" actId="1076"/>
          <ac:spMkLst>
            <pc:docMk/>
            <pc:sldMk cId="4159611333" sldId="287"/>
            <ac:spMk id="6" creationId="{EECE03B4-F3CA-409E-920D-311A6F94299E}"/>
          </ac:spMkLst>
        </pc:spChg>
        <pc:spChg chg="del">
          <ac:chgData name="Garshasb Khodayari" userId="ff271afba30a214b" providerId="LiveId" clId="{48CD0F74-229A-405F-B62D-71BBE0F5EFAE}" dt="2021-05-24T07:49:47.727" v="3331" actId="700"/>
          <ac:spMkLst>
            <pc:docMk/>
            <pc:sldMk cId="4159611333" sldId="287"/>
            <ac:spMk id="6" creationId="{F261BF92-56F8-4E09-9497-8492DDA9B379}"/>
          </ac:spMkLst>
        </pc:spChg>
        <pc:spChg chg="add mod">
          <ac:chgData name="Garshasb Khodayari" userId="ff271afba30a214b" providerId="LiveId" clId="{48CD0F74-229A-405F-B62D-71BBE0F5EFAE}" dt="2021-05-25T05:13:00.960" v="5639" actId="1076"/>
          <ac:spMkLst>
            <pc:docMk/>
            <pc:sldMk cId="4159611333" sldId="287"/>
            <ac:spMk id="7" creationId="{569B91E3-1181-4207-B841-BAE1E3B47E0A}"/>
          </ac:spMkLst>
        </pc:spChg>
        <pc:spChg chg="add mod">
          <ac:chgData name="Garshasb Khodayari" userId="ff271afba30a214b" providerId="LiveId" clId="{48CD0F74-229A-405F-B62D-71BBE0F5EFAE}" dt="2021-05-25T05:13:21.149" v="5642" actId="571"/>
          <ac:spMkLst>
            <pc:docMk/>
            <pc:sldMk cId="4159611333" sldId="287"/>
            <ac:spMk id="11" creationId="{0FCBD3BA-11AF-4EA2-AFF7-8D54D3339089}"/>
          </ac:spMkLst>
        </pc:spChg>
        <pc:spChg chg="add mod">
          <ac:chgData name="Garshasb Khodayari" userId="ff271afba30a214b" providerId="LiveId" clId="{48CD0F74-229A-405F-B62D-71BBE0F5EFAE}" dt="2021-05-25T05:13:27.732" v="5643" actId="571"/>
          <ac:spMkLst>
            <pc:docMk/>
            <pc:sldMk cId="4159611333" sldId="287"/>
            <ac:spMk id="13" creationId="{2A36647B-036B-4904-ABC8-93FFDBB17889}"/>
          </ac:spMkLst>
        </pc:spChg>
        <pc:spChg chg="add mod">
          <ac:chgData name="Garshasb Khodayari" userId="ff271afba30a214b" providerId="LiveId" clId="{48CD0F74-229A-405F-B62D-71BBE0F5EFAE}" dt="2021-05-25T05:13:41.334" v="5645" actId="571"/>
          <ac:spMkLst>
            <pc:docMk/>
            <pc:sldMk cId="4159611333" sldId="287"/>
            <ac:spMk id="15" creationId="{269759F5-D61F-465B-B8F2-2A86F1935871}"/>
          </ac:spMkLst>
        </pc:spChg>
        <pc:spChg chg="add mod">
          <ac:chgData name="Garshasb Khodayari" userId="ff271afba30a214b" providerId="LiveId" clId="{48CD0F74-229A-405F-B62D-71BBE0F5EFAE}" dt="2021-05-25T05:13:59.876" v="5663" actId="20577"/>
          <ac:spMkLst>
            <pc:docMk/>
            <pc:sldMk cId="4159611333" sldId="287"/>
            <ac:spMk id="16" creationId="{7EA4CAE7-B507-4432-9D5B-FA4B536D90B1}"/>
          </ac:spMkLst>
        </pc:spChg>
        <pc:spChg chg="add mod">
          <ac:chgData name="Garshasb Khodayari" userId="ff271afba30a214b" providerId="LiveId" clId="{48CD0F74-229A-405F-B62D-71BBE0F5EFAE}" dt="2021-05-25T05:14:14.672" v="5702" actId="20577"/>
          <ac:spMkLst>
            <pc:docMk/>
            <pc:sldMk cId="4159611333" sldId="287"/>
            <ac:spMk id="17" creationId="{34FEF5EB-6F1D-406F-803B-77058C06B557}"/>
          </ac:spMkLst>
        </pc:spChg>
        <pc:spChg chg="add mod">
          <ac:chgData name="Garshasb Khodayari" userId="ff271afba30a214b" providerId="LiveId" clId="{48CD0F74-229A-405F-B62D-71BBE0F5EFAE}" dt="2021-05-25T05:14:31.492" v="5703" actId="571"/>
          <ac:spMkLst>
            <pc:docMk/>
            <pc:sldMk cId="4159611333" sldId="287"/>
            <ac:spMk id="19" creationId="{23D1C579-199F-4659-B722-01663EA08291}"/>
          </ac:spMkLst>
        </pc:spChg>
        <pc:spChg chg="add mod">
          <ac:chgData name="Garshasb Khodayari" userId="ff271afba30a214b" providerId="LiveId" clId="{48CD0F74-229A-405F-B62D-71BBE0F5EFAE}" dt="2021-05-25T05:14:31.492" v="5703" actId="571"/>
          <ac:spMkLst>
            <pc:docMk/>
            <pc:sldMk cId="4159611333" sldId="287"/>
            <ac:spMk id="21" creationId="{CC0E3152-15ED-4D1F-AB47-F806181D2942}"/>
          </ac:spMkLst>
        </pc:spChg>
        <pc:spChg chg="add mod">
          <ac:chgData name="Garshasb Khodayari" userId="ff271afba30a214b" providerId="LiveId" clId="{48CD0F74-229A-405F-B62D-71BBE0F5EFAE}" dt="2021-05-25T05:14:35.063" v="5704" actId="20577"/>
          <ac:spMkLst>
            <pc:docMk/>
            <pc:sldMk cId="4159611333" sldId="287"/>
            <ac:spMk id="22" creationId="{32C923E6-46B9-4F16-891F-494801112716}"/>
          </ac:spMkLst>
        </pc:spChg>
        <pc:spChg chg="add mod">
          <ac:chgData name="Garshasb Khodayari" userId="ff271afba30a214b" providerId="LiveId" clId="{48CD0F74-229A-405F-B62D-71BBE0F5EFAE}" dt="2021-05-25T05:14:48.517" v="5733" actId="14100"/>
          <ac:spMkLst>
            <pc:docMk/>
            <pc:sldMk cId="4159611333" sldId="287"/>
            <ac:spMk id="23" creationId="{C22BFA0A-18FC-4017-B817-71F679CDA8AC}"/>
          </ac:spMkLst>
        </pc:spChg>
        <pc:picChg chg="add mod">
          <ac:chgData name="Garshasb Khodayari" userId="ff271afba30a214b" providerId="LiveId" clId="{48CD0F74-229A-405F-B62D-71BBE0F5EFAE}" dt="2021-05-24T07:50:46.680" v="3346" actId="1076"/>
          <ac:picMkLst>
            <pc:docMk/>
            <pc:sldMk cId="4159611333" sldId="287"/>
            <ac:picMk id="8" creationId="{9D1AA71F-92F3-4B41-9BB3-21EF73FF21BC}"/>
          </ac:picMkLst>
        </pc:picChg>
        <pc:picChg chg="add mod">
          <ac:chgData name="Garshasb Khodayari" userId="ff271afba30a214b" providerId="LiveId" clId="{48CD0F74-229A-405F-B62D-71BBE0F5EFAE}" dt="2021-05-25T05:13:21.149" v="5642" actId="571"/>
          <ac:picMkLst>
            <pc:docMk/>
            <pc:sldMk cId="4159611333" sldId="287"/>
            <ac:picMk id="10" creationId="{0E9F6CCC-58F6-4F5D-8F89-AD254E9CD093}"/>
          </ac:picMkLst>
        </pc:picChg>
        <pc:picChg chg="add del mod">
          <ac:chgData name="Garshasb Khodayari" userId="ff271afba30a214b" providerId="LiveId" clId="{48CD0F74-229A-405F-B62D-71BBE0F5EFAE}" dt="2021-05-24T07:50:18.970" v="3338" actId="478"/>
          <ac:picMkLst>
            <pc:docMk/>
            <pc:sldMk cId="4159611333" sldId="287"/>
            <ac:picMk id="10" creationId="{AC51DA60-506A-4662-97D1-89878BB5AE9A}"/>
          </ac:picMkLst>
        </pc:picChg>
        <pc:picChg chg="add mod modCrop">
          <ac:chgData name="Garshasb Khodayari" userId="ff271afba30a214b" providerId="LiveId" clId="{48CD0F74-229A-405F-B62D-71BBE0F5EFAE}" dt="2021-05-24T07:54:04.729" v="3398" actId="1076"/>
          <ac:picMkLst>
            <pc:docMk/>
            <pc:sldMk cId="4159611333" sldId="287"/>
            <ac:picMk id="12" creationId="{1B93BF81-B4E6-454E-9EF7-E86B4E00E26F}"/>
          </ac:picMkLst>
        </pc:picChg>
        <pc:cxnChg chg="add mod">
          <ac:chgData name="Garshasb Khodayari" userId="ff271afba30a214b" providerId="LiveId" clId="{48CD0F74-229A-405F-B62D-71BBE0F5EFAE}" dt="2021-05-25T05:12:35.101" v="5606" actId="1076"/>
          <ac:cxnSpMkLst>
            <pc:docMk/>
            <pc:sldMk cId="4159611333" sldId="287"/>
            <ac:cxnSpMk id="5" creationId="{27676837-F1CC-41CD-9D6B-7069CF8D11F7}"/>
          </ac:cxnSpMkLst>
        </pc:cxnChg>
        <pc:cxnChg chg="add mod">
          <ac:chgData name="Garshasb Khodayari" userId="ff271afba30a214b" providerId="LiveId" clId="{48CD0F74-229A-405F-B62D-71BBE0F5EFAE}" dt="2021-05-25T05:13:18.623" v="5640" actId="571"/>
          <ac:cxnSpMkLst>
            <pc:docMk/>
            <pc:sldMk cId="4159611333" sldId="287"/>
            <ac:cxnSpMk id="9" creationId="{4634F592-884C-4D77-98A2-5D7C5D209C02}"/>
          </ac:cxnSpMkLst>
        </pc:cxnChg>
        <pc:cxnChg chg="add mod">
          <ac:chgData name="Garshasb Khodayari" userId="ff271afba30a214b" providerId="LiveId" clId="{48CD0F74-229A-405F-B62D-71BBE0F5EFAE}" dt="2021-05-25T05:13:38.093" v="5644" actId="571"/>
          <ac:cxnSpMkLst>
            <pc:docMk/>
            <pc:sldMk cId="4159611333" sldId="287"/>
            <ac:cxnSpMk id="14" creationId="{FFF621F8-CCDE-47BE-9AF6-D83BD010A9F8}"/>
          </ac:cxnSpMkLst>
        </pc:cxnChg>
        <pc:cxnChg chg="add mod">
          <ac:chgData name="Garshasb Khodayari" userId="ff271afba30a214b" providerId="LiveId" clId="{48CD0F74-229A-405F-B62D-71BBE0F5EFAE}" dt="2021-05-25T05:14:31.492" v="5703" actId="571"/>
          <ac:cxnSpMkLst>
            <pc:docMk/>
            <pc:sldMk cId="4159611333" sldId="287"/>
            <ac:cxnSpMk id="18" creationId="{6E0DC239-E0A4-43D1-944A-F530D6EC848A}"/>
          </ac:cxnSpMkLst>
        </pc:cxnChg>
        <pc:cxnChg chg="add mod">
          <ac:chgData name="Garshasb Khodayari" userId="ff271afba30a214b" providerId="LiveId" clId="{48CD0F74-229A-405F-B62D-71BBE0F5EFAE}" dt="2021-05-25T05:14:31.492" v="5703" actId="571"/>
          <ac:cxnSpMkLst>
            <pc:docMk/>
            <pc:sldMk cId="4159611333" sldId="287"/>
            <ac:cxnSpMk id="20" creationId="{9DC392BD-AEDF-4F92-A241-4AE014BA0A24}"/>
          </ac:cxnSpMkLst>
        </pc:cxnChg>
      </pc:sldChg>
      <pc:sldChg chg="addSp delSp modSp new mod">
        <pc:chgData name="Garshasb Khodayari" userId="ff271afba30a214b" providerId="LiveId" clId="{48CD0F74-229A-405F-B62D-71BBE0F5EFAE}" dt="2021-05-25T06:04:50.537" v="7211" actId="1076"/>
        <pc:sldMkLst>
          <pc:docMk/>
          <pc:sldMk cId="310498181" sldId="288"/>
        </pc:sldMkLst>
        <pc:spChg chg="add mod">
          <ac:chgData name="Garshasb Khodayari" userId="ff271afba30a214b" providerId="LiveId" clId="{48CD0F74-229A-405F-B62D-71BBE0F5EFAE}" dt="2021-05-25T05:23:50.130" v="5837" actId="1076"/>
          <ac:spMkLst>
            <pc:docMk/>
            <pc:sldMk cId="310498181" sldId="288"/>
            <ac:spMk id="7" creationId="{8AE4A53D-F7E2-42A9-A2B3-D10C7BA867C0}"/>
          </ac:spMkLst>
        </pc:spChg>
        <pc:spChg chg="add mod">
          <ac:chgData name="Garshasb Khodayari" userId="ff271afba30a214b" providerId="LiveId" clId="{48CD0F74-229A-405F-B62D-71BBE0F5EFAE}" dt="2021-05-25T06:04:50.537" v="7211" actId="1076"/>
          <ac:spMkLst>
            <pc:docMk/>
            <pc:sldMk cId="310498181" sldId="288"/>
            <ac:spMk id="8" creationId="{346587A1-74FE-468A-802A-C087A010E7EA}"/>
          </ac:spMkLst>
        </pc:spChg>
        <pc:spChg chg="add mod">
          <ac:chgData name="Garshasb Khodayari" userId="ff271afba30a214b" providerId="LiveId" clId="{48CD0F74-229A-405F-B62D-71BBE0F5EFAE}" dt="2021-05-25T05:20:19.294" v="5806" actId="1076"/>
          <ac:spMkLst>
            <pc:docMk/>
            <pc:sldMk cId="310498181" sldId="288"/>
            <ac:spMk id="11" creationId="{151C8B3C-CAA8-44FC-BB74-ADB73D06E835}"/>
          </ac:spMkLst>
        </pc:spChg>
        <pc:spChg chg="add mod">
          <ac:chgData name="Garshasb Khodayari" userId="ff271afba30a214b" providerId="LiveId" clId="{48CD0F74-229A-405F-B62D-71BBE0F5EFAE}" dt="2021-05-25T05:27:45.259" v="6042" actId="1076"/>
          <ac:spMkLst>
            <pc:docMk/>
            <pc:sldMk cId="310498181" sldId="288"/>
            <ac:spMk id="29" creationId="{4269E5D0-56C1-4504-B7C8-300A732D8B58}"/>
          </ac:spMkLst>
        </pc:spChg>
        <pc:spChg chg="add mod">
          <ac:chgData name="Garshasb Khodayari" userId="ff271afba30a214b" providerId="LiveId" clId="{48CD0F74-229A-405F-B62D-71BBE0F5EFAE}" dt="2021-05-25T05:27:52.236" v="6045" actId="1076"/>
          <ac:spMkLst>
            <pc:docMk/>
            <pc:sldMk cId="310498181" sldId="288"/>
            <ac:spMk id="30" creationId="{D9176520-8A8A-4F31-A7CD-C9DCF4CE17D0}"/>
          </ac:spMkLst>
        </pc:spChg>
        <pc:spChg chg="add mod">
          <ac:chgData name="Garshasb Khodayari" userId="ff271afba30a214b" providerId="LiveId" clId="{48CD0F74-229A-405F-B62D-71BBE0F5EFAE}" dt="2021-05-25T05:24:10.346" v="5848" actId="571"/>
          <ac:spMkLst>
            <pc:docMk/>
            <pc:sldMk cId="310498181" sldId="288"/>
            <ac:spMk id="31" creationId="{B896DA03-C5B4-41AB-8C5B-28B3FB674110}"/>
          </ac:spMkLst>
        </pc:spChg>
        <pc:spChg chg="add mod">
          <ac:chgData name="Garshasb Khodayari" userId="ff271afba30a214b" providerId="LiveId" clId="{48CD0F74-229A-405F-B62D-71BBE0F5EFAE}" dt="2021-05-25T05:26:16.351" v="5931" actId="1076"/>
          <ac:spMkLst>
            <pc:docMk/>
            <pc:sldMk cId="310498181" sldId="288"/>
            <ac:spMk id="32" creationId="{6A2A1A02-DC1D-415E-9177-FF3E7BB10B7A}"/>
          </ac:spMkLst>
        </pc:spChg>
        <pc:spChg chg="add mod">
          <ac:chgData name="Garshasb Khodayari" userId="ff271afba30a214b" providerId="LiveId" clId="{48CD0F74-229A-405F-B62D-71BBE0F5EFAE}" dt="2021-05-25T05:24:14.270" v="5851" actId="571"/>
          <ac:spMkLst>
            <pc:docMk/>
            <pc:sldMk cId="310498181" sldId="288"/>
            <ac:spMk id="33" creationId="{6387AB8C-1966-4C6D-8946-1FDABAC22710}"/>
          </ac:spMkLst>
        </pc:spChg>
        <pc:spChg chg="add mod">
          <ac:chgData name="Garshasb Khodayari" userId="ff271afba30a214b" providerId="LiveId" clId="{48CD0F74-229A-405F-B62D-71BBE0F5EFAE}" dt="2021-05-25T05:24:14.270" v="5851" actId="571"/>
          <ac:spMkLst>
            <pc:docMk/>
            <pc:sldMk cId="310498181" sldId="288"/>
            <ac:spMk id="34" creationId="{AB7EBD71-6482-4122-9B87-42203304F75D}"/>
          </ac:spMkLst>
        </pc:spChg>
        <pc:spChg chg="add mod">
          <ac:chgData name="Garshasb Khodayari" userId="ff271afba30a214b" providerId="LiveId" clId="{48CD0F74-229A-405F-B62D-71BBE0F5EFAE}" dt="2021-05-25T05:24:18.338" v="5852" actId="571"/>
          <ac:spMkLst>
            <pc:docMk/>
            <pc:sldMk cId="310498181" sldId="288"/>
            <ac:spMk id="35" creationId="{9A73499C-D52B-4B17-9CC5-DC781C467FF2}"/>
          </ac:spMkLst>
        </pc:spChg>
        <pc:spChg chg="add mod">
          <ac:chgData name="Garshasb Khodayari" userId="ff271afba30a214b" providerId="LiveId" clId="{48CD0F74-229A-405F-B62D-71BBE0F5EFAE}" dt="2021-05-25T05:26:11.473" v="5929" actId="1076"/>
          <ac:spMkLst>
            <pc:docMk/>
            <pc:sldMk cId="310498181" sldId="288"/>
            <ac:spMk id="36" creationId="{13D2525E-2C07-4F1F-90C3-CBC349FB535B}"/>
          </ac:spMkLst>
        </pc:spChg>
        <pc:spChg chg="add mod">
          <ac:chgData name="Garshasb Khodayari" userId="ff271afba30a214b" providerId="LiveId" clId="{48CD0F74-229A-405F-B62D-71BBE0F5EFAE}" dt="2021-05-25T05:27:58.210" v="6047" actId="1076"/>
          <ac:spMkLst>
            <pc:docMk/>
            <pc:sldMk cId="310498181" sldId="288"/>
            <ac:spMk id="37" creationId="{7ED0A8CF-3D02-456F-98D3-A04353C1F1A3}"/>
          </ac:spMkLst>
        </pc:spChg>
        <pc:spChg chg="add mod">
          <ac:chgData name="Garshasb Khodayari" userId="ff271afba30a214b" providerId="LiveId" clId="{48CD0F74-229A-405F-B62D-71BBE0F5EFAE}" dt="2021-05-25T05:27:54.930" v="6046" actId="1076"/>
          <ac:spMkLst>
            <pc:docMk/>
            <pc:sldMk cId="310498181" sldId="288"/>
            <ac:spMk id="38" creationId="{FC0DE415-5EAD-487F-8C29-20668C3CF777}"/>
          </ac:spMkLst>
        </pc:spChg>
        <pc:spChg chg="add mod">
          <ac:chgData name="Garshasb Khodayari" userId="ff271afba30a214b" providerId="LiveId" clId="{48CD0F74-229A-405F-B62D-71BBE0F5EFAE}" dt="2021-05-25T05:27:41.444" v="6040" actId="1076"/>
          <ac:spMkLst>
            <pc:docMk/>
            <pc:sldMk cId="310498181" sldId="288"/>
            <ac:spMk id="39" creationId="{5CCBB738-A2FE-4DE0-A27E-FF0B40B7EF52}"/>
          </ac:spMkLst>
        </pc:spChg>
        <pc:spChg chg="add mod">
          <ac:chgData name="Garshasb Khodayari" userId="ff271afba30a214b" providerId="LiveId" clId="{48CD0F74-229A-405F-B62D-71BBE0F5EFAE}" dt="2021-05-25T05:27:08.266" v="5986" actId="1076"/>
          <ac:spMkLst>
            <pc:docMk/>
            <pc:sldMk cId="310498181" sldId="288"/>
            <ac:spMk id="40" creationId="{B9CD065B-D2B4-43BD-9305-A54448920591}"/>
          </ac:spMkLst>
        </pc:spChg>
        <pc:picChg chg="add mod modCrop">
          <ac:chgData name="Garshasb Khodayari" userId="ff271afba30a214b" providerId="LiveId" clId="{48CD0F74-229A-405F-B62D-71BBE0F5EFAE}" dt="2021-05-25T05:19:09.142" v="5786" actId="1076"/>
          <ac:picMkLst>
            <pc:docMk/>
            <pc:sldMk cId="310498181" sldId="288"/>
            <ac:picMk id="4" creationId="{35671B13-304E-4D7D-A931-3EDD20B54E37}"/>
          </ac:picMkLst>
        </pc:picChg>
        <pc:picChg chg="add mod modCrop">
          <ac:chgData name="Garshasb Khodayari" userId="ff271afba30a214b" providerId="LiveId" clId="{48CD0F74-229A-405F-B62D-71BBE0F5EFAE}" dt="2021-05-25T05:19:17.163" v="5789" actId="1076"/>
          <ac:picMkLst>
            <pc:docMk/>
            <pc:sldMk cId="310498181" sldId="288"/>
            <ac:picMk id="6" creationId="{57A6ECCC-009A-4220-9547-1CA2B2D42F43}"/>
          </ac:picMkLst>
        </pc:picChg>
        <pc:picChg chg="add mod modCrop">
          <ac:chgData name="Garshasb Khodayari" userId="ff271afba30a214b" providerId="LiveId" clId="{48CD0F74-229A-405F-B62D-71BBE0F5EFAE}" dt="2021-05-25T05:24:03.518" v="5845" actId="1076"/>
          <ac:picMkLst>
            <pc:docMk/>
            <pc:sldMk cId="310498181" sldId="288"/>
            <ac:picMk id="13" creationId="{BC1A33FB-69B9-48C7-9528-24097540403E}"/>
          </ac:picMkLst>
        </pc:picChg>
        <pc:cxnChg chg="add mod">
          <ac:chgData name="Garshasb Khodayari" userId="ff271afba30a214b" providerId="LiveId" clId="{48CD0F74-229A-405F-B62D-71BBE0F5EFAE}" dt="2021-05-25T05:19:28.812" v="5791" actId="1076"/>
          <ac:cxnSpMkLst>
            <pc:docMk/>
            <pc:sldMk cId="310498181" sldId="288"/>
            <ac:cxnSpMk id="5" creationId="{E6418728-8DF9-4DCA-9FF7-33F220BDC34E}"/>
          </ac:cxnSpMkLst>
        </pc:cxnChg>
        <pc:cxnChg chg="add mod">
          <ac:chgData name="Garshasb Khodayari" userId="ff271afba30a214b" providerId="LiveId" clId="{48CD0F74-229A-405F-B62D-71BBE0F5EFAE}" dt="2021-05-25T05:20:00.194" v="5799" actId="1076"/>
          <ac:cxnSpMkLst>
            <pc:docMk/>
            <pc:sldMk cId="310498181" sldId="288"/>
            <ac:cxnSpMk id="9" creationId="{C88CC311-FACD-4709-B1B2-567AFA8E728A}"/>
          </ac:cxnSpMkLst>
        </pc:cxnChg>
        <pc:cxnChg chg="add mod">
          <ac:chgData name="Garshasb Khodayari" userId="ff271afba30a214b" providerId="LiveId" clId="{48CD0F74-229A-405F-B62D-71BBE0F5EFAE}" dt="2021-05-25T05:23:30.783" v="5831" actId="1076"/>
          <ac:cxnSpMkLst>
            <pc:docMk/>
            <pc:sldMk cId="310498181" sldId="288"/>
            <ac:cxnSpMk id="14" creationId="{49F77955-69FC-409A-87FB-B1F4FEA53AD4}"/>
          </ac:cxnSpMkLst>
        </pc:cxnChg>
        <pc:cxnChg chg="add mod">
          <ac:chgData name="Garshasb Khodayari" userId="ff271afba30a214b" providerId="LiveId" clId="{48CD0F74-229A-405F-B62D-71BBE0F5EFAE}" dt="2021-05-25T05:21:19.068" v="5819" actId="14100"/>
          <ac:cxnSpMkLst>
            <pc:docMk/>
            <pc:sldMk cId="310498181" sldId="288"/>
            <ac:cxnSpMk id="19" creationId="{90ADF1C1-358D-4118-AABD-68DC42EF4A0E}"/>
          </ac:cxnSpMkLst>
        </pc:cxnChg>
        <pc:cxnChg chg="add mod">
          <ac:chgData name="Garshasb Khodayari" userId="ff271afba30a214b" providerId="LiveId" clId="{48CD0F74-229A-405F-B62D-71BBE0F5EFAE}" dt="2021-05-25T05:21:30.921" v="5823" actId="1076"/>
          <ac:cxnSpMkLst>
            <pc:docMk/>
            <pc:sldMk cId="310498181" sldId="288"/>
            <ac:cxnSpMk id="22" creationId="{361DC291-50D1-4F0E-9192-6A7CBCD5BA9C}"/>
          </ac:cxnSpMkLst>
        </pc:cxnChg>
        <pc:cxnChg chg="add mod">
          <ac:chgData name="Garshasb Khodayari" userId="ff271afba30a214b" providerId="LiveId" clId="{48CD0F74-229A-405F-B62D-71BBE0F5EFAE}" dt="2021-05-25T05:21:33.830" v="5824" actId="571"/>
          <ac:cxnSpMkLst>
            <pc:docMk/>
            <pc:sldMk cId="310498181" sldId="288"/>
            <ac:cxnSpMk id="25" creationId="{F9A45D2B-0A1D-4AA6-8E58-B794270A9615}"/>
          </ac:cxnSpMkLst>
        </pc:cxnChg>
        <pc:cxnChg chg="add del mod">
          <ac:chgData name="Garshasb Khodayari" userId="ff271afba30a214b" providerId="LiveId" clId="{48CD0F74-229A-405F-B62D-71BBE0F5EFAE}" dt="2021-05-25T05:21:42.002" v="5826" actId="478"/>
          <ac:cxnSpMkLst>
            <pc:docMk/>
            <pc:sldMk cId="310498181" sldId="288"/>
            <ac:cxnSpMk id="26" creationId="{2D78EB83-DEA1-4619-828C-D7A507F5DB8D}"/>
          </ac:cxnSpMkLst>
        </pc:cxnChg>
        <pc:cxnChg chg="add mod">
          <ac:chgData name="Garshasb Khodayari" userId="ff271afba30a214b" providerId="LiveId" clId="{48CD0F74-229A-405F-B62D-71BBE0F5EFAE}" dt="2021-05-25T05:23:41.376" v="5833" actId="14100"/>
          <ac:cxnSpMkLst>
            <pc:docMk/>
            <pc:sldMk cId="310498181" sldId="288"/>
            <ac:cxnSpMk id="27" creationId="{A25DAF7B-D9BB-4259-9997-26A1E4545DEC}"/>
          </ac:cxnSpMkLst>
        </pc:cxnChg>
      </pc:sldChg>
      <pc:sldChg chg="addSp delSp modSp new mod">
        <pc:chgData name="Garshasb Khodayari" userId="ff271afba30a214b" providerId="LiveId" clId="{48CD0F74-229A-405F-B62D-71BBE0F5EFAE}" dt="2021-05-25T05:30:48.390" v="6186" actId="1076"/>
        <pc:sldMkLst>
          <pc:docMk/>
          <pc:sldMk cId="639090623" sldId="289"/>
        </pc:sldMkLst>
        <pc:spChg chg="add mod">
          <ac:chgData name="Garshasb Khodayari" userId="ff271afba30a214b" providerId="LiveId" clId="{48CD0F74-229A-405F-B62D-71BBE0F5EFAE}" dt="2021-05-25T05:29:26.542" v="6059" actId="1582"/>
          <ac:spMkLst>
            <pc:docMk/>
            <pc:sldMk cId="639090623" sldId="289"/>
            <ac:spMk id="3" creationId="{47734413-B0E7-4486-A8BD-805E64355FC0}"/>
          </ac:spMkLst>
        </pc:spChg>
        <pc:spChg chg="add mod">
          <ac:chgData name="Garshasb Khodayari" userId="ff271afba30a214b" providerId="LiveId" clId="{48CD0F74-229A-405F-B62D-71BBE0F5EFAE}" dt="2021-05-25T05:28:46.994" v="6055" actId="14100"/>
          <ac:spMkLst>
            <pc:docMk/>
            <pc:sldMk cId="639090623" sldId="289"/>
            <ac:spMk id="7" creationId="{D1E6A3A7-E12F-49FB-944A-9B806F64C21F}"/>
          </ac:spMkLst>
        </pc:spChg>
        <pc:spChg chg="add mod">
          <ac:chgData name="Garshasb Khodayari" userId="ff271afba30a214b" providerId="LiveId" clId="{48CD0F74-229A-405F-B62D-71BBE0F5EFAE}" dt="2021-05-25T05:30:20.073" v="6142" actId="1076"/>
          <ac:spMkLst>
            <pc:docMk/>
            <pc:sldMk cId="639090623" sldId="289"/>
            <ac:spMk id="8" creationId="{AF726505-54FD-4A0C-AA56-F7FEC7029BB3}"/>
          </ac:spMkLst>
        </pc:spChg>
        <pc:spChg chg="add mod">
          <ac:chgData name="Garshasb Khodayari" userId="ff271afba30a214b" providerId="LiveId" clId="{48CD0F74-229A-405F-B62D-71BBE0F5EFAE}" dt="2021-05-25T05:30:31.737" v="6146" actId="14100"/>
          <ac:spMkLst>
            <pc:docMk/>
            <pc:sldMk cId="639090623" sldId="289"/>
            <ac:spMk id="9" creationId="{04EDD602-D50D-4010-8FBB-4DF2A4427959}"/>
          </ac:spMkLst>
        </pc:spChg>
        <pc:spChg chg="add mod">
          <ac:chgData name="Garshasb Khodayari" userId="ff271afba30a214b" providerId="LiveId" clId="{48CD0F74-229A-405F-B62D-71BBE0F5EFAE}" dt="2021-05-25T05:30:35.406" v="6147" actId="571"/>
          <ac:spMkLst>
            <pc:docMk/>
            <pc:sldMk cId="639090623" sldId="289"/>
            <ac:spMk id="11" creationId="{1724486F-3F2C-4BD2-91B7-F9A04F0BEA4F}"/>
          </ac:spMkLst>
        </pc:spChg>
        <pc:spChg chg="add mod">
          <ac:chgData name="Garshasb Khodayari" userId="ff271afba30a214b" providerId="LiveId" clId="{48CD0F74-229A-405F-B62D-71BBE0F5EFAE}" dt="2021-05-25T05:30:48.390" v="6186" actId="1076"/>
          <ac:spMkLst>
            <pc:docMk/>
            <pc:sldMk cId="639090623" sldId="289"/>
            <ac:spMk id="12" creationId="{39E3C0E7-555C-4C02-A4C7-B31A40073431}"/>
          </ac:spMkLst>
        </pc:spChg>
        <pc:picChg chg="add mod modCrop">
          <ac:chgData name="Garshasb Khodayari" userId="ff271afba30a214b" providerId="LiveId" clId="{48CD0F74-229A-405F-B62D-71BBE0F5EFAE}" dt="2021-05-24T07:54:31.401" v="3408" actId="732"/>
          <ac:picMkLst>
            <pc:docMk/>
            <pc:sldMk cId="639090623" sldId="289"/>
            <ac:picMk id="4" creationId="{29EB1F13-AFE4-4170-9F7C-9173EBA12177}"/>
          </ac:picMkLst>
        </pc:picChg>
        <pc:picChg chg="add mod modCrop">
          <ac:chgData name="Garshasb Khodayari" userId="ff271afba30a214b" providerId="LiveId" clId="{48CD0F74-229A-405F-B62D-71BBE0F5EFAE}" dt="2021-05-24T07:54:38.031" v="3409" actId="732"/>
          <ac:picMkLst>
            <pc:docMk/>
            <pc:sldMk cId="639090623" sldId="289"/>
            <ac:picMk id="6" creationId="{35A63414-16D2-49F5-BB6A-B08EA8DA6EF5}"/>
          </ac:picMkLst>
        </pc:picChg>
        <pc:picChg chg="add del mod">
          <ac:chgData name="Garshasb Khodayari" userId="ff271afba30a214b" providerId="LiveId" clId="{48CD0F74-229A-405F-B62D-71BBE0F5EFAE}" dt="2021-05-24T07:54:00.136" v="3396" actId="21"/>
          <ac:picMkLst>
            <pc:docMk/>
            <pc:sldMk cId="639090623" sldId="289"/>
            <ac:picMk id="8" creationId="{3D66B814-2F24-4E13-B0DE-0EAEE4281C4C}"/>
          </ac:picMkLst>
        </pc:picChg>
        <pc:picChg chg="add mod">
          <ac:chgData name="Garshasb Khodayari" userId="ff271afba30a214b" providerId="LiveId" clId="{48CD0F74-229A-405F-B62D-71BBE0F5EFAE}" dt="2021-05-24T07:54:20.756" v="3405" actId="1076"/>
          <ac:picMkLst>
            <pc:docMk/>
            <pc:sldMk cId="639090623" sldId="289"/>
            <ac:picMk id="10" creationId="{ED4B310A-290C-437A-A4E6-FDDDCD5D9377}"/>
          </ac:picMkLst>
        </pc:picChg>
      </pc:sldChg>
      <pc:sldChg chg="addSp modSp new mod ord">
        <pc:chgData name="Garshasb Khodayari" userId="ff271afba30a214b" providerId="LiveId" clId="{48CD0F74-229A-405F-B62D-71BBE0F5EFAE}" dt="2021-05-25T05:32:11.468" v="6273" actId="1076"/>
        <pc:sldMkLst>
          <pc:docMk/>
          <pc:sldMk cId="3401731691" sldId="290"/>
        </pc:sldMkLst>
        <pc:spChg chg="add mod">
          <ac:chgData name="Garshasb Khodayari" userId="ff271afba30a214b" providerId="LiveId" clId="{48CD0F74-229A-405F-B62D-71BBE0F5EFAE}" dt="2021-05-25T05:31:16.282" v="6189" actId="14100"/>
          <ac:spMkLst>
            <pc:docMk/>
            <pc:sldMk cId="3401731691" sldId="290"/>
            <ac:spMk id="5" creationId="{BCA07B60-0CF2-47B0-829C-FA8CA328D08D}"/>
          </ac:spMkLst>
        </pc:spChg>
        <pc:spChg chg="add mod">
          <ac:chgData name="Garshasb Khodayari" userId="ff271afba30a214b" providerId="LiveId" clId="{48CD0F74-229A-405F-B62D-71BBE0F5EFAE}" dt="2021-05-25T05:31:42.753" v="6197" actId="1076"/>
          <ac:spMkLst>
            <pc:docMk/>
            <pc:sldMk cId="3401731691" sldId="290"/>
            <ac:spMk id="6" creationId="{D106227E-6483-40AD-A258-BDA6F0AD5D13}"/>
          </ac:spMkLst>
        </pc:spChg>
        <pc:spChg chg="add mod">
          <ac:chgData name="Garshasb Khodayari" userId="ff271afba30a214b" providerId="LiveId" clId="{48CD0F74-229A-405F-B62D-71BBE0F5EFAE}" dt="2021-05-25T05:32:11.468" v="6273" actId="1076"/>
          <ac:spMkLst>
            <pc:docMk/>
            <pc:sldMk cId="3401731691" sldId="290"/>
            <ac:spMk id="7" creationId="{F2EE2960-0456-4616-BC27-C56DAC7C4B34}"/>
          </ac:spMkLst>
        </pc:spChg>
        <pc:picChg chg="add mod modCrop">
          <ac:chgData name="Garshasb Khodayari" userId="ff271afba30a214b" providerId="LiveId" clId="{48CD0F74-229A-405F-B62D-71BBE0F5EFAE}" dt="2021-05-24T07:56:51.897" v="3417" actId="1076"/>
          <ac:picMkLst>
            <pc:docMk/>
            <pc:sldMk cId="3401731691" sldId="290"/>
            <ac:picMk id="4" creationId="{26058FDD-1C81-48C0-BF16-3F98F80DE36D}"/>
          </ac:picMkLst>
        </pc:picChg>
      </pc:sldChg>
      <pc:sldChg chg="addSp modSp new mod">
        <pc:chgData name="Garshasb Khodayari" userId="ff271afba30a214b" providerId="LiveId" clId="{48CD0F74-229A-405F-B62D-71BBE0F5EFAE}" dt="2021-05-25T05:37:50.604" v="6516" actId="1076"/>
        <pc:sldMkLst>
          <pc:docMk/>
          <pc:sldMk cId="2945539859" sldId="291"/>
        </pc:sldMkLst>
        <pc:spChg chg="add mod">
          <ac:chgData name="Garshasb Khodayari" userId="ff271afba30a214b" providerId="LiveId" clId="{48CD0F74-229A-405F-B62D-71BBE0F5EFAE}" dt="2021-05-25T05:33:49.173" v="6288" actId="1076"/>
          <ac:spMkLst>
            <pc:docMk/>
            <pc:sldMk cId="2945539859" sldId="291"/>
            <ac:spMk id="7" creationId="{FE2A9254-9245-4602-99AA-079A6852DB10}"/>
          </ac:spMkLst>
        </pc:spChg>
        <pc:spChg chg="add mod">
          <ac:chgData name="Garshasb Khodayari" userId="ff271afba30a214b" providerId="LiveId" clId="{48CD0F74-229A-405F-B62D-71BBE0F5EFAE}" dt="2021-05-25T05:34:37.115" v="6364" actId="1076"/>
          <ac:spMkLst>
            <pc:docMk/>
            <pc:sldMk cId="2945539859" sldId="291"/>
            <ac:spMk id="8" creationId="{8303E7E2-FAB2-4CFE-B82F-5ACDF820A699}"/>
          </ac:spMkLst>
        </pc:spChg>
        <pc:spChg chg="add mod">
          <ac:chgData name="Garshasb Khodayari" userId="ff271afba30a214b" providerId="LiveId" clId="{48CD0F74-229A-405F-B62D-71BBE0F5EFAE}" dt="2021-05-25T05:33:55.542" v="6291" actId="1076"/>
          <ac:spMkLst>
            <pc:docMk/>
            <pc:sldMk cId="2945539859" sldId="291"/>
            <ac:spMk id="15" creationId="{50DD3293-2338-4914-82DC-891F65875F4B}"/>
          </ac:spMkLst>
        </pc:spChg>
        <pc:spChg chg="add mod">
          <ac:chgData name="Garshasb Khodayari" userId="ff271afba30a214b" providerId="LiveId" clId="{48CD0F74-229A-405F-B62D-71BBE0F5EFAE}" dt="2021-05-25T05:34:10.203" v="6296" actId="1076"/>
          <ac:spMkLst>
            <pc:docMk/>
            <pc:sldMk cId="2945539859" sldId="291"/>
            <ac:spMk id="16" creationId="{5988970D-65F0-4686-ACF3-554F1B18605B}"/>
          </ac:spMkLst>
        </pc:spChg>
        <pc:spChg chg="add mod">
          <ac:chgData name="Garshasb Khodayari" userId="ff271afba30a214b" providerId="LiveId" clId="{48CD0F74-229A-405F-B62D-71BBE0F5EFAE}" dt="2021-05-25T05:34:55.687" v="6427" actId="14100"/>
          <ac:spMkLst>
            <pc:docMk/>
            <pc:sldMk cId="2945539859" sldId="291"/>
            <ac:spMk id="17" creationId="{F30B5B05-C691-46FD-A736-4B25B3E336AB}"/>
          </ac:spMkLst>
        </pc:spChg>
        <pc:spChg chg="add mod">
          <ac:chgData name="Garshasb Khodayari" userId="ff271afba30a214b" providerId="LiveId" clId="{48CD0F74-229A-405F-B62D-71BBE0F5EFAE}" dt="2021-05-25T05:35:04.461" v="6429" actId="571"/>
          <ac:spMkLst>
            <pc:docMk/>
            <pc:sldMk cId="2945539859" sldId="291"/>
            <ac:spMk id="19" creationId="{85EA96E3-DDB0-40F5-BDA6-373594E9A3AF}"/>
          </ac:spMkLst>
        </pc:spChg>
        <pc:spChg chg="add mod">
          <ac:chgData name="Garshasb Khodayari" userId="ff271afba30a214b" providerId="LiveId" clId="{48CD0F74-229A-405F-B62D-71BBE0F5EFAE}" dt="2021-05-25T05:35:22.635" v="6464" actId="1076"/>
          <ac:spMkLst>
            <pc:docMk/>
            <pc:sldMk cId="2945539859" sldId="291"/>
            <ac:spMk id="20" creationId="{BE184E68-8528-4636-8BDA-8A0590709BF1}"/>
          </ac:spMkLst>
        </pc:spChg>
        <pc:spChg chg="add mod">
          <ac:chgData name="Garshasb Khodayari" userId="ff271afba30a214b" providerId="LiveId" clId="{48CD0F74-229A-405F-B62D-71BBE0F5EFAE}" dt="2021-05-25T05:36:00.206" v="6471" actId="14100"/>
          <ac:spMkLst>
            <pc:docMk/>
            <pc:sldMk cId="2945539859" sldId="291"/>
            <ac:spMk id="21" creationId="{D5547410-A72A-44E8-8131-B184EB252718}"/>
          </ac:spMkLst>
        </pc:spChg>
        <pc:spChg chg="add mod">
          <ac:chgData name="Garshasb Khodayari" userId="ff271afba30a214b" providerId="LiveId" clId="{48CD0F74-229A-405F-B62D-71BBE0F5EFAE}" dt="2021-05-25T05:36:22.654" v="6478" actId="14100"/>
          <ac:spMkLst>
            <pc:docMk/>
            <pc:sldMk cId="2945539859" sldId="291"/>
            <ac:spMk id="22" creationId="{DC56A95D-82B9-4602-9E47-FACBFE0F5C05}"/>
          </ac:spMkLst>
        </pc:spChg>
        <pc:spChg chg="add mod">
          <ac:chgData name="Garshasb Khodayari" userId="ff271afba30a214b" providerId="LiveId" clId="{48CD0F74-229A-405F-B62D-71BBE0F5EFAE}" dt="2021-05-25T05:36:38.781" v="6510" actId="1076"/>
          <ac:spMkLst>
            <pc:docMk/>
            <pc:sldMk cId="2945539859" sldId="291"/>
            <ac:spMk id="23" creationId="{6B83AB19-CA27-44A0-9636-4F3C43972499}"/>
          </ac:spMkLst>
        </pc:spChg>
        <pc:picChg chg="add mod">
          <ac:chgData name="Garshasb Khodayari" userId="ff271afba30a214b" providerId="LiveId" clId="{48CD0F74-229A-405F-B62D-71BBE0F5EFAE}" dt="2021-05-24T07:58:18.052" v="3436" actId="1076"/>
          <ac:picMkLst>
            <pc:docMk/>
            <pc:sldMk cId="2945539859" sldId="291"/>
            <ac:picMk id="4" creationId="{CA3485F7-BA29-4A0E-A0D4-FF7A2DDEC66B}"/>
          </ac:picMkLst>
        </pc:picChg>
        <pc:picChg chg="add mod">
          <ac:chgData name="Garshasb Khodayari" userId="ff271afba30a214b" providerId="LiveId" clId="{48CD0F74-229A-405F-B62D-71BBE0F5EFAE}" dt="2021-05-25T05:35:51.655" v="6468" actId="1076"/>
          <ac:picMkLst>
            <pc:docMk/>
            <pc:sldMk cId="2945539859" sldId="291"/>
            <ac:picMk id="6" creationId="{74C8AE32-D54C-47CB-813A-A5EDDE5E6B7F}"/>
          </ac:picMkLst>
        </pc:picChg>
        <pc:picChg chg="add mod">
          <ac:chgData name="Garshasb Khodayari" userId="ff271afba30a214b" providerId="LiveId" clId="{48CD0F74-229A-405F-B62D-71BBE0F5EFAE}" dt="2021-05-25T05:33:22.395" v="6281" actId="571"/>
          <ac:picMkLst>
            <pc:docMk/>
            <pc:sldMk cId="2945539859" sldId="291"/>
            <ac:picMk id="11" creationId="{8B859302-E6E5-45DA-8DA1-BD802E6FE5AA}"/>
          </ac:picMkLst>
        </pc:picChg>
        <pc:picChg chg="add mod">
          <ac:chgData name="Garshasb Khodayari" userId="ff271afba30a214b" providerId="LiveId" clId="{48CD0F74-229A-405F-B62D-71BBE0F5EFAE}" dt="2021-05-25T05:35:04.461" v="6429" actId="571"/>
          <ac:picMkLst>
            <pc:docMk/>
            <pc:sldMk cId="2945539859" sldId="291"/>
            <ac:picMk id="18" creationId="{9D5BE8B1-1471-4AE9-A78E-13609F325F9D}"/>
          </ac:picMkLst>
        </pc:picChg>
        <pc:picChg chg="add mod">
          <ac:chgData name="Garshasb Khodayari" userId="ff271afba30a214b" providerId="LiveId" clId="{48CD0F74-229A-405F-B62D-71BBE0F5EFAE}" dt="2021-05-25T05:37:50.604" v="6516" actId="1076"/>
          <ac:picMkLst>
            <pc:docMk/>
            <pc:sldMk cId="2945539859" sldId="291"/>
            <ac:picMk id="25" creationId="{40EC49BC-EF27-4770-8B53-C56B39AAA128}"/>
          </ac:picMkLst>
        </pc:picChg>
        <pc:cxnChg chg="add mod">
          <ac:chgData name="Garshasb Khodayari" userId="ff271afba30a214b" providerId="LiveId" clId="{48CD0F74-229A-405F-B62D-71BBE0F5EFAE}" dt="2021-05-25T05:33:10.087" v="6277" actId="14100"/>
          <ac:cxnSpMkLst>
            <pc:docMk/>
            <pc:sldMk cId="2945539859" sldId="291"/>
            <ac:cxnSpMk id="5" creationId="{29C11796-1CC4-4283-92DA-3A6859F96FFF}"/>
          </ac:cxnSpMkLst>
        </pc:cxnChg>
        <pc:cxnChg chg="add mod">
          <ac:chgData name="Garshasb Khodayari" userId="ff271afba30a214b" providerId="LiveId" clId="{48CD0F74-229A-405F-B62D-71BBE0F5EFAE}" dt="2021-05-25T05:33:38.017" v="6285" actId="1076"/>
          <ac:cxnSpMkLst>
            <pc:docMk/>
            <pc:sldMk cId="2945539859" sldId="291"/>
            <ac:cxnSpMk id="9" creationId="{0D83D829-3CE5-4DB7-9FEE-86032509B18C}"/>
          </ac:cxnSpMkLst>
        </pc:cxnChg>
        <pc:cxnChg chg="add mod">
          <ac:chgData name="Garshasb Khodayari" userId="ff271afba30a214b" providerId="LiveId" clId="{48CD0F74-229A-405F-B62D-71BBE0F5EFAE}" dt="2021-05-25T05:33:22.395" v="6281" actId="571"/>
          <ac:cxnSpMkLst>
            <pc:docMk/>
            <pc:sldMk cId="2945539859" sldId="291"/>
            <ac:cxnSpMk id="12" creationId="{7DBAF2D7-18BE-446A-AD27-2F2785684C19}"/>
          </ac:cxnSpMkLst>
        </pc:cxnChg>
        <pc:cxnChg chg="add mod">
          <ac:chgData name="Garshasb Khodayari" userId="ff271afba30a214b" providerId="LiveId" clId="{48CD0F74-229A-405F-B62D-71BBE0F5EFAE}" dt="2021-05-25T05:33:31.741" v="6284" actId="1076"/>
          <ac:cxnSpMkLst>
            <pc:docMk/>
            <pc:sldMk cId="2945539859" sldId="291"/>
            <ac:cxnSpMk id="13" creationId="{CB35AC24-AC38-4029-984F-ECB92D11621F}"/>
          </ac:cxnSpMkLst>
        </pc:cxnChg>
      </pc:sldChg>
      <pc:sldChg chg="addSp modSp new mod">
        <pc:chgData name="Garshasb Khodayari" userId="ff271afba30a214b" providerId="LiveId" clId="{48CD0F74-229A-405F-B62D-71BBE0F5EFAE}" dt="2021-05-25T05:40:08.394" v="6596" actId="20577"/>
        <pc:sldMkLst>
          <pc:docMk/>
          <pc:sldMk cId="998359470" sldId="292"/>
        </pc:sldMkLst>
        <pc:spChg chg="add mod">
          <ac:chgData name="Garshasb Khodayari" userId="ff271afba30a214b" providerId="LiveId" clId="{48CD0F74-229A-405F-B62D-71BBE0F5EFAE}" dt="2021-05-25T05:38:17.988" v="6521" actId="14100"/>
          <ac:spMkLst>
            <pc:docMk/>
            <pc:sldMk cId="998359470" sldId="292"/>
            <ac:spMk id="5" creationId="{180382A5-CF34-4D19-B393-01D661B9D12C}"/>
          </ac:spMkLst>
        </pc:spChg>
        <pc:spChg chg="add mod">
          <ac:chgData name="Garshasb Khodayari" userId="ff271afba30a214b" providerId="LiveId" clId="{48CD0F74-229A-405F-B62D-71BBE0F5EFAE}" dt="2021-05-25T05:38:43.447" v="6527" actId="1076"/>
          <ac:spMkLst>
            <pc:docMk/>
            <pc:sldMk cId="998359470" sldId="292"/>
            <ac:spMk id="6" creationId="{8AE38EB3-396A-4CDC-B992-7D1464336954}"/>
          </ac:spMkLst>
        </pc:spChg>
        <pc:spChg chg="add mod">
          <ac:chgData name="Garshasb Khodayari" userId="ff271afba30a214b" providerId="LiveId" clId="{48CD0F74-229A-405F-B62D-71BBE0F5EFAE}" dt="2021-05-25T05:40:08.394" v="6596" actId="20577"/>
          <ac:spMkLst>
            <pc:docMk/>
            <pc:sldMk cId="998359470" sldId="292"/>
            <ac:spMk id="7" creationId="{59123057-D368-4BA8-81FC-6D743A186D0D}"/>
          </ac:spMkLst>
        </pc:spChg>
        <pc:picChg chg="add mod">
          <ac:chgData name="Garshasb Khodayari" userId="ff271afba30a214b" providerId="LiveId" clId="{48CD0F74-229A-405F-B62D-71BBE0F5EFAE}" dt="2021-05-25T05:39:16.828" v="6580" actId="1076"/>
          <ac:picMkLst>
            <pc:docMk/>
            <pc:sldMk cId="998359470" sldId="292"/>
            <ac:picMk id="4" creationId="{250DBC8B-0225-4295-99B5-E87BD03D4786}"/>
          </ac:picMkLst>
        </pc:picChg>
      </pc:sldChg>
      <pc:sldChg chg="addSp delSp modSp new mod">
        <pc:chgData name="Garshasb Khodayari" userId="ff271afba30a214b" providerId="LiveId" clId="{48CD0F74-229A-405F-B62D-71BBE0F5EFAE}" dt="2021-05-25T05:39:56.326" v="6582"/>
        <pc:sldMkLst>
          <pc:docMk/>
          <pc:sldMk cId="2606007086" sldId="293"/>
        </pc:sldMkLst>
        <pc:spChg chg="add del mod">
          <ac:chgData name="Garshasb Khodayari" userId="ff271afba30a214b" providerId="LiveId" clId="{48CD0F74-229A-405F-B62D-71BBE0F5EFAE}" dt="2021-05-25T05:39:56.326" v="6582"/>
          <ac:spMkLst>
            <pc:docMk/>
            <pc:sldMk cId="2606007086" sldId="293"/>
            <ac:spMk id="5" creationId="{E0CA6830-F8DF-4E58-A4BA-3F5CB63944B0}"/>
          </ac:spMkLst>
        </pc:spChg>
        <pc:spChg chg="add del mod">
          <ac:chgData name="Garshasb Khodayari" userId="ff271afba30a214b" providerId="LiveId" clId="{48CD0F74-229A-405F-B62D-71BBE0F5EFAE}" dt="2021-05-25T05:39:56.326" v="6582"/>
          <ac:spMkLst>
            <pc:docMk/>
            <pc:sldMk cId="2606007086" sldId="293"/>
            <ac:spMk id="6" creationId="{F494B80D-AAA9-4BF0-8D56-E346AC6CB90F}"/>
          </ac:spMkLst>
        </pc:spChg>
        <pc:picChg chg="add mod">
          <ac:chgData name="Garshasb Khodayari" userId="ff271afba30a214b" providerId="LiveId" clId="{48CD0F74-229A-405F-B62D-71BBE0F5EFAE}" dt="2021-05-24T07:59:15.179" v="3447" actId="1076"/>
          <ac:picMkLst>
            <pc:docMk/>
            <pc:sldMk cId="2606007086" sldId="293"/>
            <ac:picMk id="4" creationId="{DD55A050-F400-418E-9DA7-E0A918B12E8C}"/>
          </ac:picMkLst>
        </pc:picChg>
      </pc:sldChg>
      <pc:sldChg chg="addSp modSp new mod">
        <pc:chgData name="Garshasb Khodayari" userId="ff271afba30a214b" providerId="LiveId" clId="{48CD0F74-229A-405F-B62D-71BBE0F5EFAE}" dt="2021-05-25T05:41:36.659" v="6671" actId="1076"/>
        <pc:sldMkLst>
          <pc:docMk/>
          <pc:sldMk cId="2735090454" sldId="294"/>
        </pc:sldMkLst>
        <pc:spChg chg="add mod">
          <ac:chgData name="Garshasb Khodayari" userId="ff271afba30a214b" providerId="LiveId" clId="{48CD0F74-229A-405F-B62D-71BBE0F5EFAE}" dt="2021-05-25T05:40:51.950" v="6600" actId="14100"/>
          <ac:spMkLst>
            <pc:docMk/>
            <pc:sldMk cId="2735090454" sldId="294"/>
            <ac:spMk id="5" creationId="{81585B36-7D32-4C0D-A665-6E77771CC69A}"/>
          </ac:spMkLst>
        </pc:spChg>
        <pc:spChg chg="add mod">
          <ac:chgData name="Garshasb Khodayari" userId="ff271afba30a214b" providerId="LiveId" clId="{48CD0F74-229A-405F-B62D-71BBE0F5EFAE}" dt="2021-05-25T05:41:03.909" v="6606" actId="1076"/>
          <ac:spMkLst>
            <pc:docMk/>
            <pc:sldMk cId="2735090454" sldId="294"/>
            <ac:spMk id="6" creationId="{CDA2DF0D-80CA-4167-ABE0-86A82A69C0A5}"/>
          </ac:spMkLst>
        </pc:spChg>
        <pc:spChg chg="add mod">
          <ac:chgData name="Garshasb Khodayari" userId="ff271afba30a214b" providerId="LiveId" clId="{48CD0F74-229A-405F-B62D-71BBE0F5EFAE}" dt="2021-05-25T05:41:36.659" v="6671" actId="1076"/>
          <ac:spMkLst>
            <pc:docMk/>
            <pc:sldMk cId="2735090454" sldId="294"/>
            <ac:spMk id="7" creationId="{FC121D66-2988-4903-8704-35F5883C57B0}"/>
          </ac:spMkLst>
        </pc:spChg>
        <pc:picChg chg="add mod">
          <ac:chgData name="Garshasb Khodayari" userId="ff271afba30a214b" providerId="LiveId" clId="{48CD0F74-229A-405F-B62D-71BBE0F5EFAE}" dt="2021-05-25T05:40:56.840" v="6603" actId="1076"/>
          <ac:picMkLst>
            <pc:docMk/>
            <pc:sldMk cId="2735090454" sldId="294"/>
            <ac:picMk id="4" creationId="{857E675F-03F3-4CF9-BD45-0DE00679BB79}"/>
          </ac:picMkLst>
        </pc:picChg>
      </pc:sldChg>
      <pc:sldChg chg="addSp modSp new mod">
        <pc:chgData name="Garshasb Khodayari" userId="ff271afba30a214b" providerId="LiveId" clId="{48CD0F74-229A-405F-B62D-71BBE0F5EFAE}" dt="2021-05-24T08:00:28.268" v="3455" actId="962"/>
        <pc:sldMkLst>
          <pc:docMk/>
          <pc:sldMk cId="3689766239" sldId="295"/>
        </pc:sldMkLst>
        <pc:picChg chg="add mod">
          <ac:chgData name="Garshasb Khodayari" userId="ff271afba30a214b" providerId="LiveId" clId="{48CD0F74-229A-405F-B62D-71BBE0F5EFAE}" dt="2021-05-24T08:00:28.268" v="3455" actId="962"/>
          <ac:picMkLst>
            <pc:docMk/>
            <pc:sldMk cId="3689766239" sldId="295"/>
            <ac:picMk id="4" creationId="{E8FCEB17-0837-4654-8CA7-B64F373BBC7A}"/>
          </ac:picMkLst>
        </pc:picChg>
      </pc:sldChg>
      <pc:sldChg chg="addSp delSp modSp add mod">
        <pc:chgData name="Garshasb Khodayari" userId="ff271afba30a214b" providerId="LiveId" clId="{48CD0F74-229A-405F-B62D-71BBE0F5EFAE}" dt="2021-05-24T08:01:33.786" v="3468" actId="14100"/>
        <pc:sldMkLst>
          <pc:docMk/>
          <pc:sldMk cId="106948448" sldId="296"/>
        </pc:sldMkLst>
        <pc:picChg chg="del">
          <ac:chgData name="Garshasb Khodayari" userId="ff271afba30a214b" providerId="LiveId" clId="{48CD0F74-229A-405F-B62D-71BBE0F5EFAE}" dt="2021-05-24T08:00:49.566" v="3459" actId="478"/>
          <ac:picMkLst>
            <pc:docMk/>
            <pc:sldMk cId="106948448" sldId="296"/>
            <ac:picMk id="4" creationId="{E8FCEB17-0837-4654-8CA7-B64F373BBC7A}"/>
          </ac:picMkLst>
        </pc:picChg>
        <pc:picChg chg="add mod">
          <ac:chgData name="Garshasb Khodayari" userId="ff271afba30a214b" providerId="LiveId" clId="{48CD0F74-229A-405F-B62D-71BBE0F5EFAE}" dt="2021-05-24T08:01:33.786" v="3468" actId="14100"/>
          <ac:picMkLst>
            <pc:docMk/>
            <pc:sldMk cId="106948448" sldId="296"/>
            <ac:picMk id="5" creationId="{AC570DB4-5415-4179-BFE6-EBE25E5F43D4}"/>
          </ac:picMkLst>
        </pc:picChg>
      </pc:sldChg>
      <pc:sldChg chg="addSp delSp modSp add mod delAnim">
        <pc:chgData name="Garshasb Khodayari" userId="ff271afba30a214b" providerId="LiveId" clId="{48CD0F74-229A-405F-B62D-71BBE0F5EFAE}" dt="2021-05-26T23:58:18.351" v="8294" actId="14100"/>
        <pc:sldMkLst>
          <pc:docMk/>
          <pc:sldMk cId="1997957667" sldId="297"/>
        </pc:sldMkLst>
        <pc:spChg chg="mod">
          <ac:chgData name="Garshasb Khodayari" userId="ff271afba30a214b" providerId="LiveId" clId="{48CD0F74-229A-405F-B62D-71BBE0F5EFAE}" dt="2021-05-24T08:04:43.003" v="3485" actId="20577"/>
          <ac:spMkLst>
            <pc:docMk/>
            <pc:sldMk cId="1997957667" sldId="297"/>
            <ac:spMk id="5" creationId="{C064BFBE-F85B-4680-80A5-6E47D0927F8C}"/>
          </ac:spMkLst>
        </pc:spChg>
        <pc:spChg chg="mod">
          <ac:chgData name="Garshasb Khodayari" userId="ff271afba30a214b" providerId="LiveId" clId="{48CD0F74-229A-405F-B62D-71BBE0F5EFAE}" dt="2021-05-24T08:06:40.208" v="3733" actId="20577"/>
          <ac:spMkLst>
            <pc:docMk/>
            <pc:sldMk cId="1997957667" sldId="297"/>
            <ac:spMk id="12" creationId="{DB81F043-B53C-4EC8-8283-899EA868C4E6}"/>
          </ac:spMkLst>
        </pc:spChg>
        <pc:spChg chg="mod">
          <ac:chgData name="Garshasb Khodayari" userId="ff271afba30a214b" providerId="LiveId" clId="{48CD0F74-229A-405F-B62D-71BBE0F5EFAE}" dt="2021-05-26T23:58:18.351" v="8294" actId="14100"/>
          <ac:spMkLst>
            <pc:docMk/>
            <pc:sldMk cId="1997957667" sldId="297"/>
            <ac:spMk id="14" creationId="{E3858CF9-BC46-45D0-B490-5B41A98B0733}"/>
          </ac:spMkLst>
        </pc:spChg>
        <pc:picChg chg="add mod modCrop">
          <ac:chgData name="Garshasb Khodayari" userId="ff271afba30a214b" providerId="LiveId" clId="{48CD0F74-229A-405F-B62D-71BBE0F5EFAE}" dt="2021-05-24T08:05:30.736" v="3496" actId="1076"/>
          <ac:picMkLst>
            <pc:docMk/>
            <pc:sldMk cId="1997957667" sldId="297"/>
            <ac:picMk id="4" creationId="{6A7FB07B-E953-4F65-AB76-2A5A039055EE}"/>
          </ac:picMkLst>
        </pc:picChg>
        <pc:picChg chg="del">
          <ac:chgData name="Garshasb Khodayari" userId="ff271afba30a214b" providerId="LiveId" clId="{48CD0F74-229A-405F-B62D-71BBE0F5EFAE}" dt="2021-05-24T08:04:54.007" v="3486" actId="478"/>
          <ac:picMkLst>
            <pc:docMk/>
            <pc:sldMk cId="1997957667" sldId="297"/>
            <ac:picMk id="10" creationId="{54AF8511-2FBA-44D7-91E6-4756DA54CA64}"/>
          </ac:picMkLst>
        </pc:picChg>
      </pc:sldChg>
      <pc:sldChg chg="new del">
        <pc:chgData name="Garshasb Khodayari" userId="ff271afba30a214b" providerId="LiveId" clId="{48CD0F74-229A-405F-B62D-71BBE0F5EFAE}" dt="2021-05-24T08:04:34.505" v="3470" actId="47"/>
        <pc:sldMkLst>
          <pc:docMk/>
          <pc:sldMk cId="3251669137" sldId="297"/>
        </pc:sldMkLst>
      </pc:sldChg>
      <pc:sldChg chg="addSp delSp modSp new mod ord">
        <pc:chgData name="Garshasb Khodayari" userId="ff271afba30a214b" providerId="LiveId" clId="{48CD0F74-229A-405F-B62D-71BBE0F5EFAE}" dt="2021-05-26T16:13:55.526" v="7302" actId="20577"/>
        <pc:sldMkLst>
          <pc:docMk/>
          <pc:sldMk cId="1502503584" sldId="298"/>
        </pc:sldMkLst>
        <pc:spChg chg="del">
          <ac:chgData name="Garshasb Khodayari" userId="ff271afba30a214b" providerId="LiveId" clId="{48CD0F74-229A-405F-B62D-71BBE0F5EFAE}" dt="2021-05-24T08:11:20.649" v="3812" actId="931"/>
          <ac:spMkLst>
            <pc:docMk/>
            <pc:sldMk cId="1502503584" sldId="298"/>
            <ac:spMk id="2" creationId="{75195753-2910-462C-819B-CD33B02BB273}"/>
          </ac:spMkLst>
        </pc:spChg>
        <pc:spChg chg="mod">
          <ac:chgData name="Garshasb Khodayari" userId="ff271afba30a214b" providerId="LiveId" clId="{48CD0F74-229A-405F-B62D-71BBE0F5EFAE}" dt="2021-05-24T08:08:29.499" v="3786" actId="20577"/>
          <ac:spMkLst>
            <pc:docMk/>
            <pc:sldMk cId="1502503584" sldId="298"/>
            <ac:spMk id="3" creationId="{1F8BCB1F-ADE3-4CB0-A4F0-E6A039902C50}"/>
          </ac:spMkLst>
        </pc:spChg>
        <pc:spChg chg="mod">
          <ac:chgData name="Garshasb Khodayari" userId="ff271afba30a214b" providerId="LiveId" clId="{48CD0F74-229A-405F-B62D-71BBE0F5EFAE}" dt="2021-05-26T16:13:55.526" v="7302" actId="20577"/>
          <ac:spMkLst>
            <pc:docMk/>
            <pc:sldMk cId="1502503584" sldId="298"/>
            <ac:spMk id="5" creationId="{62575798-EB70-4F7C-AECD-FF58F80B0574}"/>
          </ac:spMkLst>
        </pc:spChg>
        <pc:picChg chg="add mod modCrop">
          <ac:chgData name="Garshasb Khodayari" userId="ff271afba30a214b" providerId="LiveId" clId="{48CD0F74-229A-405F-B62D-71BBE0F5EFAE}" dt="2021-05-24T08:11:47.999" v="3818" actId="18131"/>
          <ac:picMkLst>
            <pc:docMk/>
            <pc:sldMk cId="1502503584" sldId="298"/>
            <ac:picMk id="7" creationId="{63CD0C5F-EC02-4DBB-A3FC-28C989C85E78}"/>
          </ac:picMkLst>
        </pc:picChg>
      </pc:sldChg>
      <pc:sldChg chg="addSp delSp modSp new mod modClrScheme chgLayout">
        <pc:chgData name="Garshasb Khodayari" userId="ff271afba30a214b" providerId="LiveId" clId="{48CD0F74-229A-405F-B62D-71BBE0F5EFAE}" dt="2021-05-24T08:19:06.198" v="4259" actId="20577"/>
        <pc:sldMkLst>
          <pc:docMk/>
          <pc:sldMk cId="3185226477" sldId="299"/>
        </pc:sldMkLst>
        <pc:spChg chg="del">
          <ac:chgData name="Garshasb Khodayari" userId="ff271afba30a214b" providerId="LiveId" clId="{48CD0F74-229A-405F-B62D-71BBE0F5EFAE}" dt="2021-05-24T08:13:05.170" v="3820" actId="700"/>
          <ac:spMkLst>
            <pc:docMk/>
            <pc:sldMk cId="3185226477" sldId="299"/>
            <ac:spMk id="2" creationId="{968D22C0-77BE-4DD3-A06C-BF374483BC44}"/>
          </ac:spMkLst>
        </pc:spChg>
        <pc:spChg chg="del">
          <ac:chgData name="Garshasb Khodayari" userId="ff271afba30a214b" providerId="LiveId" clId="{48CD0F74-229A-405F-B62D-71BBE0F5EFAE}" dt="2021-05-24T08:13:05.170" v="3820" actId="700"/>
          <ac:spMkLst>
            <pc:docMk/>
            <pc:sldMk cId="3185226477" sldId="299"/>
            <ac:spMk id="3" creationId="{C3963CBD-A50D-4282-89A0-E4600CFA6F0E}"/>
          </ac:spMkLst>
        </pc:spChg>
        <pc:spChg chg="mod ord">
          <ac:chgData name="Garshasb Khodayari" userId="ff271afba30a214b" providerId="LiveId" clId="{48CD0F74-229A-405F-B62D-71BBE0F5EFAE}" dt="2021-05-24T08:13:43.117" v="3835" actId="26606"/>
          <ac:spMkLst>
            <pc:docMk/>
            <pc:sldMk cId="3185226477" sldId="299"/>
            <ac:spMk id="4" creationId="{8898FA50-509B-4004-9BB6-AF17E8F722A9}"/>
          </ac:spMkLst>
        </pc:spChg>
        <pc:spChg chg="del">
          <ac:chgData name="Garshasb Khodayari" userId="ff271afba30a214b" providerId="LiveId" clId="{48CD0F74-229A-405F-B62D-71BBE0F5EFAE}" dt="2021-05-24T08:13:05.170" v="3820" actId="700"/>
          <ac:spMkLst>
            <pc:docMk/>
            <pc:sldMk cId="3185226477" sldId="299"/>
            <ac:spMk id="5" creationId="{5290F89E-8468-4CDF-8869-11941633A575}"/>
          </ac:spMkLst>
        </pc:spChg>
        <pc:spChg chg="add del mod">
          <ac:chgData name="Garshasb Khodayari" userId="ff271afba30a214b" providerId="LiveId" clId="{48CD0F74-229A-405F-B62D-71BBE0F5EFAE}" dt="2021-05-24T08:13:40.068" v="3830" actId="26606"/>
          <ac:spMkLst>
            <pc:docMk/>
            <pc:sldMk cId="3185226477" sldId="299"/>
            <ac:spMk id="9" creationId="{15772444-521A-4CCC-9989-93D0999C8636}"/>
          </ac:spMkLst>
        </pc:spChg>
        <pc:spChg chg="add del mod">
          <ac:chgData name="Garshasb Khodayari" userId="ff271afba30a214b" providerId="LiveId" clId="{48CD0F74-229A-405F-B62D-71BBE0F5EFAE}" dt="2021-05-24T08:13:39.335" v="3828" actId="26606"/>
          <ac:spMkLst>
            <pc:docMk/>
            <pc:sldMk cId="3185226477" sldId="299"/>
            <ac:spMk id="10" creationId="{D1750E00-C2EF-4EF4-806E-195E4467CB17}"/>
          </ac:spMkLst>
        </pc:spChg>
        <pc:spChg chg="add del mod">
          <ac:chgData name="Garshasb Khodayari" userId="ff271afba30a214b" providerId="LiveId" clId="{48CD0F74-229A-405F-B62D-71BBE0F5EFAE}" dt="2021-05-24T08:13:40.068" v="3830" actId="26606"/>
          <ac:spMkLst>
            <pc:docMk/>
            <pc:sldMk cId="3185226477" sldId="299"/>
            <ac:spMk id="11" creationId="{4FCE9EBF-082A-4BB8-867B-A83618F7B5DB}"/>
          </ac:spMkLst>
        </pc:spChg>
        <pc:spChg chg="add del mod">
          <ac:chgData name="Garshasb Khodayari" userId="ff271afba30a214b" providerId="LiveId" clId="{48CD0F74-229A-405F-B62D-71BBE0F5EFAE}" dt="2021-05-24T08:13:39.335" v="3828" actId="26606"/>
          <ac:spMkLst>
            <pc:docMk/>
            <pc:sldMk cId="3185226477" sldId="299"/>
            <ac:spMk id="12" creationId="{3B617C68-9AFD-44C5-99F9-F7337DABBFE7}"/>
          </ac:spMkLst>
        </pc:spChg>
        <pc:spChg chg="add del mod">
          <ac:chgData name="Garshasb Khodayari" userId="ff271afba30a214b" providerId="LiveId" clId="{48CD0F74-229A-405F-B62D-71BBE0F5EFAE}" dt="2021-05-24T08:13:40.068" v="3830" actId="26606"/>
          <ac:spMkLst>
            <pc:docMk/>
            <pc:sldMk cId="3185226477" sldId="299"/>
            <ac:spMk id="13" creationId="{8488E8B6-39EB-4EF3-8B6C-BC3ED32CF88D}"/>
          </ac:spMkLst>
        </pc:spChg>
        <pc:spChg chg="add mod">
          <ac:chgData name="Garshasb Khodayari" userId="ff271afba30a214b" providerId="LiveId" clId="{48CD0F74-229A-405F-B62D-71BBE0F5EFAE}" dt="2021-05-24T08:19:06.198" v="4259" actId="20577"/>
          <ac:spMkLst>
            <pc:docMk/>
            <pc:sldMk cId="3185226477" sldId="299"/>
            <ac:spMk id="14" creationId="{9E5E1823-56F4-4AB6-A38B-080E7228B542}"/>
          </ac:spMkLst>
        </pc:spChg>
        <pc:spChg chg="add del mod">
          <ac:chgData name="Garshasb Khodayari" userId="ff271afba30a214b" providerId="LiveId" clId="{48CD0F74-229A-405F-B62D-71BBE0F5EFAE}" dt="2021-05-24T08:13:40.779" v="3832" actId="26606"/>
          <ac:spMkLst>
            <pc:docMk/>
            <pc:sldMk cId="3185226477" sldId="299"/>
            <ac:spMk id="15" creationId="{542BBF39-9E72-4AF0-B299-420A5876E609}"/>
          </ac:spMkLst>
        </pc:spChg>
        <pc:spChg chg="add del mod">
          <ac:chgData name="Garshasb Khodayari" userId="ff271afba30a214b" providerId="LiveId" clId="{48CD0F74-229A-405F-B62D-71BBE0F5EFAE}" dt="2021-05-24T08:13:43.108" v="3834" actId="26606"/>
          <ac:spMkLst>
            <pc:docMk/>
            <pc:sldMk cId="3185226477" sldId="299"/>
            <ac:spMk id="17" creationId="{A903C052-EDD9-4E69-BEED-93D491BDB7DB}"/>
          </ac:spMkLst>
        </pc:spChg>
        <pc:spChg chg="add del mod">
          <ac:chgData name="Garshasb Khodayari" userId="ff271afba30a214b" providerId="LiveId" clId="{48CD0F74-229A-405F-B62D-71BBE0F5EFAE}" dt="2021-05-24T08:13:43.108" v="3834" actId="26606"/>
          <ac:spMkLst>
            <pc:docMk/>
            <pc:sldMk cId="3185226477" sldId="299"/>
            <ac:spMk id="18" creationId="{A9772851-7D24-45BC-8327-919219877433}"/>
          </ac:spMkLst>
        </pc:spChg>
        <pc:spChg chg="add mod">
          <ac:chgData name="Garshasb Khodayari" userId="ff271afba30a214b" providerId="LiveId" clId="{48CD0F74-229A-405F-B62D-71BBE0F5EFAE}" dt="2021-05-24T08:18:46.352" v="4224" actId="20577"/>
          <ac:spMkLst>
            <pc:docMk/>
            <pc:sldMk cId="3185226477" sldId="299"/>
            <ac:spMk id="21" creationId="{F4EC1225-ED1B-4B8A-B5FB-FA4F871E6299}"/>
          </ac:spMkLst>
        </pc:spChg>
        <pc:spChg chg="add mod">
          <ac:chgData name="Garshasb Khodayari" userId="ff271afba30a214b" providerId="LiveId" clId="{48CD0F74-229A-405F-B62D-71BBE0F5EFAE}" dt="2021-05-24T08:14:05.402" v="3859" actId="20577"/>
          <ac:spMkLst>
            <pc:docMk/>
            <pc:sldMk cId="3185226477" sldId="299"/>
            <ac:spMk id="22" creationId="{E29896C9-C3BE-4B61-ABF6-759462EB0B9B}"/>
          </ac:spMkLst>
        </pc:spChg>
        <pc:picChg chg="add mod">
          <ac:chgData name="Garshasb Khodayari" userId="ff271afba30a214b" providerId="LiveId" clId="{48CD0F74-229A-405F-B62D-71BBE0F5EFAE}" dt="2021-05-24T08:13:23.623" v="3826"/>
          <ac:picMkLst>
            <pc:docMk/>
            <pc:sldMk cId="3185226477" sldId="299"/>
            <ac:picMk id="6" creationId="{A6C6118B-FA71-481A-809E-A49FA1F61C00}"/>
          </ac:picMkLst>
        </pc:picChg>
        <pc:picChg chg="add del">
          <ac:chgData name="Garshasb Khodayari" userId="ff271afba30a214b" providerId="LiveId" clId="{48CD0F74-229A-405F-B62D-71BBE0F5EFAE}" dt="2021-05-24T08:13:39.335" v="3828" actId="26606"/>
          <ac:picMkLst>
            <pc:docMk/>
            <pc:sldMk cId="3185226477" sldId="299"/>
            <ac:picMk id="7" creationId="{B4B86CA3-73A4-4AEC-BE61-57D4EE9F30ED}"/>
          </ac:picMkLst>
        </pc:picChg>
        <pc:picChg chg="add del mod">
          <ac:chgData name="Garshasb Khodayari" userId="ff271afba30a214b" providerId="LiveId" clId="{48CD0F74-229A-405F-B62D-71BBE0F5EFAE}" dt="2021-05-24T08:15:01.849" v="3862" actId="14826"/>
          <ac:picMkLst>
            <pc:docMk/>
            <pc:sldMk cId="3185226477" sldId="299"/>
            <ac:picMk id="20" creationId="{56F8B511-E473-40D0-8023-73C65E3CDA40}"/>
          </ac:picMkLst>
        </pc:picChg>
      </pc:sldChg>
      <pc:sldChg chg="addSp delSp modSp new mod">
        <pc:chgData name="Garshasb Khodayari" userId="ff271afba30a214b" providerId="LiveId" clId="{48CD0F74-229A-405F-B62D-71BBE0F5EFAE}" dt="2021-05-26T16:30:51.975" v="7405" actId="1076"/>
        <pc:sldMkLst>
          <pc:docMk/>
          <pc:sldMk cId="3593929850" sldId="300"/>
        </pc:sldMkLst>
        <pc:spChg chg="del">
          <ac:chgData name="Garshasb Khodayari" userId="ff271afba30a214b" providerId="LiveId" clId="{48CD0F74-229A-405F-B62D-71BBE0F5EFAE}" dt="2021-05-24T08:20:19.355" v="4297" actId="931"/>
          <ac:spMkLst>
            <pc:docMk/>
            <pc:sldMk cId="3593929850" sldId="300"/>
            <ac:spMk id="2" creationId="{AF96C5AC-1498-4884-B614-1A2875CD5739}"/>
          </ac:spMkLst>
        </pc:spChg>
        <pc:spChg chg="mod">
          <ac:chgData name="Garshasb Khodayari" userId="ff271afba30a214b" providerId="LiveId" clId="{48CD0F74-229A-405F-B62D-71BBE0F5EFAE}" dt="2021-05-24T08:25:05.203" v="4519" actId="20577"/>
          <ac:spMkLst>
            <pc:docMk/>
            <pc:sldMk cId="3593929850" sldId="300"/>
            <ac:spMk id="4" creationId="{EA142793-7971-4253-8E36-EA9DE0BDB3E9}"/>
          </ac:spMkLst>
        </pc:spChg>
        <pc:spChg chg="mod">
          <ac:chgData name="Garshasb Khodayari" userId="ff271afba30a214b" providerId="LiveId" clId="{48CD0F74-229A-405F-B62D-71BBE0F5EFAE}" dt="2021-05-24T08:23:27.466" v="4348" actId="20577"/>
          <ac:spMkLst>
            <pc:docMk/>
            <pc:sldMk cId="3593929850" sldId="300"/>
            <ac:spMk id="5" creationId="{F6B375D4-EF92-46F9-BAF3-83067BC90619}"/>
          </ac:spMkLst>
        </pc:spChg>
        <pc:spChg chg="mod">
          <ac:chgData name="Garshasb Khodayari" userId="ff271afba30a214b" providerId="LiveId" clId="{48CD0F74-229A-405F-B62D-71BBE0F5EFAE}" dt="2021-05-24T08:25:41.410" v="4546" actId="20577"/>
          <ac:spMkLst>
            <pc:docMk/>
            <pc:sldMk cId="3593929850" sldId="300"/>
            <ac:spMk id="6" creationId="{B91633AD-1A68-4EA0-907C-E19DB263FBDB}"/>
          </ac:spMkLst>
        </pc:spChg>
        <pc:spChg chg="add del mod">
          <ac:chgData name="Garshasb Khodayari" userId="ff271afba30a214b" providerId="LiveId" clId="{48CD0F74-229A-405F-B62D-71BBE0F5EFAE}" dt="2021-05-24T08:23:32.043" v="4350" actId="478"/>
          <ac:spMkLst>
            <pc:docMk/>
            <pc:sldMk cId="3593929850" sldId="300"/>
            <ac:spMk id="10" creationId="{A481FD03-65C9-49A1-B610-965F90DC4FFF}"/>
          </ac:spMkLst>
        </pc:spChg>
        <pc:picChg chg="add del mod modCrop">
          <ac:chgData name="Garshasb Khodayari" userId="ff271afba30a214b" providerId="LiveId" clId="{48CD0F74-229A-405F-B62D-71BBE0F5EFAE}" dt="2021-05-24T08:23:30.342" v="4349" actId="478"/>
          <ac:picMkLst>
            <pc:docMk/>
            <pc:sldMk cId="3593929850" sldId="300"/>
            <ac:picMk id="8" creationId="{4848ED0A-49E1-4AEB-99A8-2AF0CDA93B38}"/>
          </ac:picMkLst>
        </pc:picChg>
        <pc:picChg chg="add mod modCrop">
          <ac:chgData name="Garshasb Khodayari" userId="ff271afba30a214b" providerId="LiveId" clId="{48CD0F74-229A-405F-B62D-71BBE0F5EFAE}" dt="2021-05-26T16:30:51.975" v="7405" actId="1076"/>
          <ac:picMkLst>
            <pc:docMk/>
            <pc:sldMk cId="3593929850" sldId="300"/>
            <ac:picMk id="12" creationId="{2D2F4E5E-9B97-4B7B-A149-002146D472FB}"/>
          </ac:picMkLst>
        </pc:picChg>
      </pc:sldChg>
      <pc:sldChg chg="delSp modSp new mod">
        <pc:chgData name="Garshasb Khodayari" userId="ff271afba30a214b" providerId="LiveId" clId="{48CD0F74-229A-405F-B62D-71BBE0F5EFAE}" dt="2021-05-24T08:31:45.657" v="4785" actId="15"/>
        <pc:sldMkLst>
          <pc:docMk/>
          <pc:sldMk cId="901433955" sldId="301"/>
        </pc:sldMkLst>
        <pc:spChg chg="del">
          <ac:chgData name="Garshasb Khodayari" userId="ff271afba30a214b" providerId="LiveId" clId="{48CD0F74-229A-405F-B62D-71BBE0F5EFAE}" dt="2021-05-24T08:28:03.087" v="4618" actId="478"/>
          <ac:spMkLst>
            <pc:docMk/>
            <pc:sldMk cId="901433955" sldId="301"/>
            <ac:spMk id="2" creationId="{FEAE30DA-4621-41E4-A234-A9750794E063}"/>
          </ac:spMkLst>
        </pc:spChg>
        <pc:spChg chg="mod">
          <ac:chgData name="Garshasb Khodayari" userId="ff271afba30a214b" providerId="LiveId" clId="{48CD0F74-229A-405F-B62D-71BBE0F5EFAE}" dt="2021-05-24T08:31:45.657" v="4785" actId="15"/>
          <ac:spMkLst>
            <pc:docMk/>
            <pc:sldMk cId="901433955" sldId="301"/>
            <ac:spMk id="4" creationId="{14C58126-D752-4E45-BA9F-AAB8DB75A7B9}"/>
          </ac:spMkLst>
        </pc:spChg>
        <pc:spChg chg="mod">
          <ac:chgData name="Garshasb Khodayari" userId="ff271afba30a214b" providerId="LiveId" clId="{48CD0F74-229A-405F-B62D-71BBE0F5EFAE}" dt="2021-05-24T08:26:58.670" v="4615" actId="20577"/>
          <ac:spMkLst>
            <pc:docMk/>
            <pc:sldMk cId="901433955" sldId="301"/>
            <ac:spMk id="5" creationId="{D847BB16-6C69-428B-8385-D992B32095A5}"/>
          </ac:spMkLst>
        </pc:spChg>
        <pc:spChg chg="del">
          <ac:chgData name="Garshasb Khodayari" userId="ff271afba30a214b" providerId="LiveId" clId="{48CD0F74-229A-405F-B62D-71BBE0F5EFAE}" dt="2021-05-24T08:27:16.115" v="4616" actId="478"/>
          <ac:spMkLst>
            <pc:docMk/>
            <pc:sldMk cId="901433955" sldId="301"/>
            <ac:spMk id="6" creationId="{01804DFB-B3CA-472C-B729-F21F93FF5131}"/>
          </ac:spMkLst>
        </pc:spChg>
      </pc:sldChg>
      <pc:sldChg chg="addSp delSp modSp new mod">
        <pc:chgData name="Garshasb Khodayari" userId="ff271afba30a214b" providerId="LiveId" clId="{48CD0F74-229A-405F-B62D-71BBE0F5EFAE}" dt="2021-05-24T08:32:48.915" v="4792" actId="1076"/>
        <pc:sldMkLst>
          <pc:docMk/>
          <pc:sldMk cId="813471429" sldId="302"/>
        </pc:sldMkLst>
        <pc:spChg chg="del">
          <ac:chgData name="Garshasb Khodayari" userId="ff271afba30a214b" providerId="LiveId" clId="{48CD0F74-229A-405F-B62D-71BBE0F5EFAE}" dt="2021-05-24T08:30:23.099" v="4645" actId="478"/>
          <ac:spMkLst>
            <pc:docMk/>
            <pc:sldMk cId="813471429" sldId="302"/>
            <ac:spMk id="2" creationId="{448E10A4-03FE-4394-B671-C2918370906D}"/>
          </ac:spMkLst>
        </pc:spChg>
        <pc:spChg chg="mod">
          <ac:chgData name="Garshasb Khodayari" userId="ff271afba30a214b" providerId="LiveId" clId="{48CD0F74-229A-405F-B62D-71BBE0F5EFAE}" dt="2021-05-24T08:31:46.027" v="4786" actId="20577"/>
          <ac:spMkLst>
            <pc:docMk/>
            <pc:sldMk cId="813471429" sldId="302"/>
            <ac:spMk id="4" creationId="{279C566F-B78A-4D6E-9157-0F2D62AA0A0D}"/>
          </ac:spMkLst>
        </pc:spChg>
        <pc:spChg chg="mod">
          <ac:chgData name="Garshasb Khodayari" userId="ff271afba30a214b" providerId="LiveId" clId="{48CD0F74-229A-405F-B62D-71BBE0F5EFAE}" dt="2021-05-24T08:30:44.496" v="4679" actId="20577"/>
          <ac:spMkLst>
            <pc:docMk/>
            <pc:sldMk cId="813471429" sldId="302"/>
            <ac:spMk id="5" creationId="{686E9A0E-15C2-4E26-9D8F-D5C9C9546F6F}"/>
          </ac:spMkLst>
        </pc:spChg>
        <pc:spChg chg="del">
          <ac:chgData name="Garshasb Khodayari" userId="ff271afba30a214b" providerId="LiveId" clId="{48CD0F74-229A-405F-B62D-71BBE0F5EFAE}" dt="2021-05-24T08:30:28.450" v="4646" actId="478"/>
          <ac:spMkLst>
            <pc:docMk/>
            <pc:sldMk cId="813471429" sldId="302"/>
            <ac:spMk id="6" creationId="{E532BEE8-6FEF-4EBF-9932-B8BF8D234909}"/>
          </ac:spMkLst>
        </pc:spChg>
        <pc:picChg chg="add mod">
          <ac:chgData name="Garshasb Khodayari" userId="ff271afba30a214b" providerId="LiveId" clId="{48CD0F74-229A-405F-B62D-71BBE0F5EFAE}" dt="2021-05-24T08:32:48.915" v="4792" actId="1076"/>
          <ac:picMkLst>
            <pc:docMk/>
            <pc:sldMk cId="813471429" sldId="302"/>
            <ac:picMk id="8" creationId="{C55F3BE1-E4DD-45A3-B25B-813AF4EC858F}"/>
          </ac:picMkLst>
        </pc:picChg>
      </pc:sldChg>
      <pc:sldChg chg="addSp delSp modSp new mod modClrScheme chgLayout">
        <pc:chgData name="Garshasb Khodayari" userId="ff271afba30a214b" providerId="LiveId" clId="{48CD0F74-229A-405F-B62D-71BBE0F5EFAE}" dt="2021-05-25T05:51:07.914" v="7192" actId="20577"/>
        <pc:sldMkLst>
          <pc:docMk/>
          <pc:sldMk cId="2051372353" sldId="303"/>
        </pc:sldMkLst>
        <pc:spChg chg="del">
          <ac:chgData name="Garshasb Khodayari" userId="ff271afba30a214b" providerId="LiveId" clId="{48CD0F74-229A-405F-B62D-71BBE0F5EFAE}" dt="2021-05-24T08:33:22.664" v="4826" actId="478"/>
          <ac:spMkLst>
            <pc:docMk/>
            <pc:sldMk cId="2051372353" sldId="303"/>
            <ac:spMk id="2" creationId="{7356396A-D4A3-4941-A6C0-2E3E904E906D}"/>
          </ac:spMkLst>
        </pc:spChg>
        <pc:spChg chg="mod ord modVis">
          <ac:chgData name="Garshasb Khodayari" userId="ff271afba30a214b" providerId="LiveId" clId="{48CD0F74-229A-405F-B62D-71BBE0F5EFAE}" dt="2021-05-24T08:35:34.590" v="4854" actId="26606"/>
          <ac:spMkLst>
            <pc:docMk/>
            <pc:sldMk cId="2051372353" sldId="303"/>
            <ac:spMk id="3" creationId="{55F498A2-D09E-4B88-BF05-E6D200C90D09}"/>
          </ac:spMkLst>
        </pc:spChg>
        <pc:spChg chg="mod ord">
          <ac:chgData name="Garshasb Khodayari" userId="ff271afba30a214b" providerId="LiveId" clId="{48CD0F74-229A-405F-B62D-71BBE0F5EFAE}" dt="2021-05-25T05:51:07.914" v="7192" actId="20577"/>
          <ac:spMkLst>
            <pc:docMk/>
            <pc:sldMk cId="2051372353" sldId="303"/>
            <ac:spMk id="4" creationId="{AA65F428-F0CC-4FE3-852F-C16E6A593340}"/>
          </ac:spMkLst>
        </pc:spChg>
        <pc:spChg chg="mod">
          <ac:chgData name="Garshasb Khodayari" userId="ff271afba30a214b" providerId="LiveId" clId="{48CD0F74-229A-405F-B62D-71BBE0F5EFAE}" dt="2021-05-24T08:35:34.590" v="4854" actId="26606"/>
          <ac:spMkLst>
            <pc:docMk/>
            <pc:sldMk cId="2051372353" sldId="303"/>
            <ac:spMk id="5" creationId="{0AB0F985-5CEA-4869-BA62-360535807DA6}"/>
          </ac:spMkLst>
        </pc:spChg>
        <pc:spChg chg="del">
          <ac:chgData name="Garshasb Khodayari" userId="ff271afba30a214b" providerId="LiveId" clId="{48CD0F74-229A-405F-B62D-71BBE0F5EFAE}" dt="2021-05-24T08:33:25.380" v="4827" actId="478"/>
          <ac:spMkLst>
            <pc:docMk/>
            <pc:sldMk cId="2051372353" sldId="303"/>
            <ac:spMk id="6" creationId="{FFDF2B94-99D7-44A1-BEC6-851B9CD4BE09}"/>
          </ac:spMkLst>
        </pc:spChg>
        <pc:spChg chg="add del mod">
          <ac:chgData name="Garshasb Khodayari" userId="ff271afba30a214b" providerId="LiveId" clId="{48CD0F74-229A-405F-B62D-71BBE0F5EFAE}" dt="2021-05-24T08:35:33.551" v="4852" actId="26606"/>
          <ac:spMkLst>
            <pc:docMk/>
            <pc:sldMk cId="2051372353" sldId="303"/>
            <ac:spMk id="13" creationId="{1C0079BB-0C50-40C2-A97E-D20361801B63}"/>
          </ac:spMkLst>
        </pc:spChg>
        <pc:spChg chg="add del mod">
          <ac:chgData name="Garshasb Khodayari" userId="ff271afba30a214b" providerId="LiveId" clId="{48CD0F74-229A-405F-B62D-71BBE0F5EFAE}" dt="2021-05-24T08:35:33.551" v="4852" actId="26606"/>
          <ac:spMkLst>
            <pc:docMk/>
            <pc:sldMk cId="2051372353" sldId="303"/>
            <ac:spMk id="15" creationId="{302D5B39-2318-471F-8D34-004265500D4C}"/>
          </ac:spMkLst>
        </pc:spChg>
        <pc:spChg chg="add del mod">
          <ac:chgData name="Garshasb Khodayari" userId="ff271afba30a214b" providerId="LiveId" clId="{48CD0F74-229A-405F-B62D-71BBE0F5EFAE}" dt="2021-05-24T08:35:33.551" v="4852" actId="26606"/>
          <ac:spMkLst>
            <pc:docMk/>
            <pc:sldMk cId="2051372353" sldId="303"/>
            <ac:spMk id="17" creationId="{80D36878-5D23-4755-9760-45258A066273}"/>
          </ac:spMkLst>
        </pc:spChg>
        <pc:spChg chg="add del mod">
          <ac:chgData name="Garshasb Khodayari" userId="ff271afba30a214b" providerId="LiveId" clId="{48CD0F74-229A-405F-B62D-71BBE0F5EFAE}" dt="2021-05-24T08:35:33.551" v="4852" actId="26606"/>
          <ac:spMkLst>
            <pc:docMk/>
            <pc:sldMk cId="2051372353" sldId="303"/>
            <ac:spMk id="19" creationId="{598CFA41-EAF2-410D-843E-54644451C38A}"/>
          </ac:spMkLst>
        </pc:spChg>
        <pc:spChg chg="add del mod">
          <ac:chgData name="Garshasb Khodayari" userId="ff271afba30a214b" providerId="LiveId" clId="{48CD0F74-229A-405F-B62D-71BBE0F5EFAE}" dt="2021-05-24T08:35:34.590" v="4854" actId="26606"/>
          <ac:spMkLst>
            <pc:docMk/>
            <pc:sldMk cId="2051372353" sldId="303"/>
            <ac:spMk id="21" creationId="{B1706829-6FBC-4AD7-AA2D-7899661B192A}"/>
          </ac:spMkLst>
        </pc:spChg>
        <pc:spChg chg="add del mod">
          <ac:chgData name="Garshasb Khodayari" userId="ff271afba30a214b" providerId="LiveId" clId="{48CD0F74-229A-405F-B62D-71BBE0F5EFAE}" dt="2021-05-24T08:35:34.590" v="4854" actId="26606"/>
          <ac:spMkLst>
            <pc:docMk/>
            <pc:sldMk cId="2051372353" sldId="303"/>
            <ac:spMk id="22" creationId="{E78A0124-D714-4359-9AF8-C72A5C26BD46}"/>
          </ac:spMkLst>
        </pc:spChg>
        <pc:picChg chg="add mod ord">
          <ac:chgData name="Garshasb Khodayari" userId="ff271afba30a214b" providerId="LiveId" clId="{48CD0F74-229A-405F-B62D-71BBE0F5EFAE}" dt="2021-05-24T08:35:34.590" v="4854" actId="26606"/>
          <ac:picMkLst>
            <pc:docMk/>
            <pc:sldMk cId="2051372353" sldId="303"/>
            <ac:picMk id="8" creationId="{830D0E36-41D6-4456-BC97-340426A45088}"/>
          </ac:picMkLst>
        </pc:picChg>
      </pc:sldChg>
      <pc:sldChg chg="addSp delSp modSp mod">
        <pc:chgData name="Garshasb Khodayari" userId="ff271afba30a214b" providerId="LiveId" clId="{48CD0F74-229A-405F-B62D-71BBE0F5EFAE}" dt="2021-05-26T19:35:26.707" v="7437" actId="14826"/>
        <pc:sldMkLst>
          <pc:docMk/>
          <pc:sldMk cId="76521167" sldId="304"/>
        </pc:sldMkLst>
        <pc:spChg chg="add del mod">
          <ac:chgData name="Garshasb Khodayari" userId="ff271afba30a214b" providerId="LiveId" clId="{48CD0F74-229A-405F-B62D-71BBE0F5EFAE}" dt="2021-05-26T19:35:12.651" v="7434" actId="931"/>
          <ac:spMkLst>
            <pc:docMk/>
            <pc:sldMk cId="76521167" sldId="304"/>
            <ac:spMk id="4" creationId="{4A02A45A-A72F-4788-9017-A54670536E9C}"/>
          </ac:spMkLst>
        </pc:spChg>
        <pc:picChg chg="add mod">
          <ac:chgData name="Garshasb Khodayari" userId="ff271afba30a214b" providerId="LiveId" clId="{48CD0F74-229A-405F-B62D-71BBE0F5EFAE}" dt="2021-05-26T19:35:26.707" v="7437" actId="14826"/>
          <ac:picMkLst>
            <pc:docMk/>
            <pc:sldMk cId="76521167" sldId="304"/>
            <ac:picMk id="6" creationId="{F70A6A70-9662-4F6A-A72C-724529C2D34E}"/>
          </ac:picMkLst>
        </pc:picChg>
        <pc:picChg chg="del">
          <ac:chgData name="Garshasb Khodayari" userId="ff271afba30a214b" providerId="LiveId" clId="{48CD0F74-229A-405F-B62D-71BBE0F5EFAE}" dt="2021-05-26T19:34:27.073" v="7431" actId="21"/>
          <ac:picMkLst>
            <pc:docMk/>
            <pc:sldMk cId="76521167" sldId="304"/>
            <ac:picMk id="13" creationId="{1E90A4CF-7FB7-4A72-9491-FF2991AF634F}"/>
          </ac:picMkLst>
        </pc:picChg>
      </pc:sldChg>
      <pc:sldChg chg="addSp delSp modSp new mod ord modClrScheme chgLayout">
        <pc:chgData name="Garshasb Khodayari" userId="ff271afba30a214b" providerId="LiveId" clId="{48CD0F74-229A-405F-B62D-71BBE0F5EFAE}" dt="2021-05-27T02:25:40.099" v="8350"/>
        <pc:sldMkLst>
          <pc:docMk/>
          <pc:sldMk cId="1180886783" sldId="322"/>
        </pc:sldMkLst>
        <pc:spChg chg="del">
          <ac:chgData name="Garshasb Khodayari" userId="ff271afba30a214b" providerId="LiveId" clId="{48CD0F74-229A-405F-B62D-71BBE0F5EFAE}" dt="2021-05-24T23:04:41.329" v="4860"/>
          <ac:spMkLst>
            <pc:docMk/>
            <pc:sldMk cId="1180886783" sldId="322"/>
            <ac:spMk id="2" creationId="{1416282D-0C3C-48CA-8A87-A37D18FB1C03}"/>
          </ac:spMkLst>
        </pc:spChg>
        <pc:spChg chg="mod modVis">
          <ac:chgData name="Garshasb Khodayari" userId="ff271afba30a214b" providerId="LiveId" clId="{48CD0F74-229A-405F-B62D-71BBE0F5EFAE}" dt="2021-05-24T23:04:59.836" v="4881" actId="26606"/>
          <ac:spMkLst>
            <pc:docMk/>
            <pc:sldMk cId="1180886783" sldId="322"/>
            <ac:spMk id="3" creationId="{6F516BDF-791E-4315-9DA0-44BBA13FBE13}"/>
          </ac:spMkLst>
        </pc:spChg>
        <pc:spChg chg="add del">
          <ac:chgData name="Garshasb Khodayari" userId="ff271afba30a214b" providerId="LiveId" clId="{48CD0F74-229A-405F-B62D-71BBE0F5EFAE}" dt="2021-05-24T23:04:59.836" v="4881" actId="26606"/>
          <ac:spMkLst>
            <pc:docMk/>
            <pc:sldMk cId="1180886783" sldId="322"/>
            <ac:spMk id="4" creationId="{9C250B79-6486-48C8-9082-77D70AFD11BC}"/>
          </ac:spMkLst>
        </pc:spChg>
        <pc:spChg chg="add del">
          <ac:chgData name="Garshasb Khodayari" userId="ff271afba30a214b" providerId="LiveId" clId="{48CD0F74-229A-405F-B62D-71BBE0F5EFAE}" dt="2021-05-24T23:04:59.836" v="4881" actId="26606"/>
          <ac:spMkLst>
            <pc:docMk/>
            <pc:sldMk cId="1180886783" sldId="322"/>
            <ac:spMk id="5" creationId="{B9483773-9521-443A-BF88-792802511E74}"/>
          </ac:spMkLst>
        </pc:spChg>
        <pc:spChg chg="add del">
          <ac:chgData name="Garshasb Khodayari" userId="ff271afba30a214b" providerId="LiveId" clId="{48CD0F74-229A-405F-B62D-71BBE0F5EFAE}" dt="2021-05-24T23:04:59.836" v="4881" actId="26606"/>
          <ac:spMkLst>
            <pc:docMk/>
            <pc:sldMk cId="1180886783" sldId="322"/>
            <ac:spMk id="6" creationId="{D492FD63-DFBF-4694-B93E-1D053FF2F62C}"/>
          </ac:spMkLst>
        </pc:spChg>
        <pc:spChg chg="add del mod">
          <ac:chgData name="Garshasb Khodayari" userId="ff271afba30a214b" providerId="LiveId" clId="{48CD0F74-229A-405F-B62D-71BBE0F5EFAE}" dt="2021-05-24T23:04:58.812" v="4878" actId="26606"/>
          <ac:spMkLst>
            <pc:docMk/>
            <pc:sldMk cId="1180886783" sldId="322"/>
            <ac:spMk id="10" creationId="{C390900A-1BC7-4F4A-ACBD-38D592049CCC}"/>
          </ac:spMkLst>
        </pc:spChg>
        <pc:spChg chg="add del mod">
          <ac:chgData name="Garshasb Khodayari" userId="ff271afba30a214b" providerId="LiveId" clId="{48CD0F74-229A-405F-B62D-71BBE0F5EFAE}" dt="2021-05-24T23:04:58.812" v="4878" actId="26606"/>
          <ac:spMkLst>
            <pc:docMk/>
            <pc:sldMk cId="1180886783" sldId="322"/>
            <ac:spMk id="11" creationId="{B7AD6C2C-0E31-4615-A59A-E7B41F8263E0}"/>
          </ac:spMkLst>
        </pc:spChg>
        <pc:spChg chg="add del mod">
          <ac:chgData name="Garshasb Khodayari" userId="ff271afba30a214b" providerId="LiveId" clId="{48CD0F74-229A-405F-B62D-71BBE0F5EFAE}" dt="2021-05-24T23:04:50.167" v="4864" actId="26606"/>
          <ac:spMkLst>
            <pc:docMk/>
            <pc:sldMk cId="1180886783" sldId="322"/>
            <ac:spMk id="13" creationId="{DF1098E5-6197-4F95-AB24-6208D70A0C0A}"/>
          </ac:spMkLst>
        </pc:spChg>
        <pc:spChg chg="add del mod">
          <ac:chgData name="Garshasb Khodayari" userId="ff271afba30a214b" providerId="LiveId" clId="{48CD0F74-229A-405F-B62D-71BBE0F5EFAE}" dt="2021-05-24T23:04:59.826" v="4880" actId="26606"/>
          <ac:spMkLst>
            <pc:docMk/>
            <pc:sldMk cId="1180886783" sldId="322"/>
            <ac:spMk id="14" creationId="{FC1525EE-3783-40F5-8950-BB751DA9A5BC}"/>
          </ac:spMkLst>
        </pc:spChg>
        <pc:spChg chg="add del mod">
          <ac:chgData name="Garshasb Khodayari" userId="ff271afba30a214b" providerId="LiveId" clId="{48CD0F74-229A-405F-B62D-71BBE0F5EFAE}" dt="2021-05-24T23:04:50.167" v="4864" actId="26606"/>
          <ac:spMkLst>
            <pc:docMk/>
            <pc:sldMk cId="1180886783" sldId="322"/>
            <ac:spMk id="15" creationId="{3038AA16-A5C6-4B71-BE3C-F214EE6C7D7E}"/>
          </ac:spMkLst>
        </pc:spChg>
        <pc:spChg chg="add del mod">
          <ac:chgData name="Garshasb Khodayari" userId="ff271afba30a214b" providerId="LiveId" clId="{48CD0F74-229A-405F-B62D-71BBE0F5EFAE}" dt="2021-05-24T23:04:59.826" v="4880" actId="26606"/>
          <ac:spMkLst>
            <pc:docMk/>
            <pc:sldMk cId="1180886783" sldId="322"/>
            <ac:spMk id="16" creationId="{8DE0842A-2DCB-4F44-B900-49409093A421}"/>
          </ac:spMkLst>
        </pc:spChg>
        <pc:spChg chg="add del mod">
          <ac:chgData name="Garshasb Khodayari" userId="ff271afba30a214b" providerId="LiveId" clId="{48CD0F74-229A-405F-B62D-71BBE0F5EFAE}" dt="2021-05-24T23:04:53.262" v="4866" actId="26606"/>
          <ac:spMkLst>
            <pc:docMk/>
            <pc:sldMk cId="1180886783" sldId="322"/>
            <ac:spMk id="17" creationId="{64C9BC78-13C9-4BA0-8C3A-628472317B36}"/>
          </ac:spMkLst>
        </pc:spChg>
        <pc:spChg chg="add del mod">
          <ac:chgData name="Garshasb Khodayari" userId="ff271afba30a214b" providerId="LiveId" clId="{48CD0F74-229A-405F-B62D-71BBE0F5EFAE}" dt="2021-05-24T23:04:53.262" v="4866" actId="26606"/>
          <ac:spMkLst>
            <pc:docMk/>
            <pc:sldMk cId="1180886783" sldId="322"/>
            <ac:spMk id="18" creationId="{CA99DFC8-7FE5-4B57-9FD5-47C00477E7DB}"/>
          </ac:spMkLst>
        </pc:spChg>
        <pc:spChg chg="add del mod">
          <ac:chgData name="Garshasb Khodayari" userId="ff271afba30a214b" providerId="LiveId" clId="{48CD0F74-229A-405F-B62D-71BBE0F5EFAE}" dt="2021-05-24T23:04:53.262" v="4866" actId="26606"/>
          <ac:spMkLst>
            <pc:docMk/>
            <pc:sldMk cId="1180886783" sldId="322"/>
            <ac:spMk id="19" creationId="{A9C4483C-EBC5-4168-A823-27CAC503EE52}"/>
          </ac:spMkLst>
        </pc:spChg>
        <pc:spChg chg="add mod">
          <ac:chgData name="Garshasb Khodayari" userId="ff271afba30a214b" providerId="LiveId" clId="{48CD0F74-229A-405F-B62D-71BBE0F5EFAE}" dt="2021-05-26T16:14:05.926" v="7319" actId="20577"/>
          <ac:spMkLst>
            <pc:docMk/>
            <pc:sldMk cId="1180886783" sldId="322"/>
            <ac:spMk id="20" creationId="{E716F4E4-F55D-4F59-8613-BE766EEED978}"/>
          </ac:spMkLst>
        </pc:spChg>
        <pc:spChg chg="add del mod">
          <ac:chgData name="Garshasb Khodayari" userId="ff271afba30a214b" providerId="LiveId" clId="{48CD0F74-229A-405F-B62D-71BBE0F5EFAE}" dt="2021-05-24T23:04:53.849" v="4868" actId="26606"/>
          <ac:spMkLst>
            <pc:docMk/>
            <pc:sldMk cId="1180886783" sldId="322"/>
            <ac:spMk id="21" creationId="{DF1098E5-6197-4F95-AB24-6208D70A0C0A}"/>
          </ac:spMkLst>
        </pc:spChg>
        <pc:spChg chg="add del mod">
          <ac:chgData name="Garshasb Khodayari" userId="ff271afba30a214b" providerId="LiveId" clId="{48CD0F74-229A-405F-B62D-71BBE0F5EFAE}" dt="2021-05-24T23:04:53.849" v="4868" actId="26606"/>
          <ac:spMkLst>
            <pc:docMk/>
            <pc:sldMk cId="1180886783" sldId="322"/>
            <ac:spMk id="22" creationId="{3038AA16-A5C6-4B71-BE3C-F214EE6C7D7E}"/>
          </ac:spMkLst>
        </pc:spChg>
        <pc:spChg chg="add mod">
          <ac:chgData name="Garshasb Khodayari" userId="ff271afba30a214b" providerId="LiveId" clId="{48CD0F74-229A-405F-B62D-71BBE0F5EFAE}" dt="2021-05-27T00:09:26.925" v="8316" actId="20577"/>
          <ac:spMkLst>
            <pc:docMk/>
            <pc:sldMk cId="1180886783" sldId="322"/>
            <ac:spMk id="23" creationId="{5357632A-D0B3-460D-B6B9-B104CA18484B}"/>
          </ac:spMkLst>
        </pc:spChg>
        <pc:spChg chg="add del">
          <ac:chgData name="Garshasb Khodayari" userId="ff271afba30a214b" providerId="LiveId" clId="{48CD0F74-229A-405F-B62D-71BBE0F5EFAE}" dt="2021-05-24T23:04:54.798" v="4870" actId="26606"/>
          <ac:spMkLst>
            <pc:docMk/>
            <pc:sldMk cId="1180886783" sldId="322"/>
            <ac:spMk id="24" creationId="{035A1EA9-B7E9-44AB-8C75-674B1348BB30}"/>
          </ac:spMkLst>
        </pc:spChg>
        <pc:spChg chg="add del">
          <ac:chgData name="Garshasb Khodayari" userId="ff271afba30a214b" providerId="LiveId" clId="{48CD0F74-229A-405F-B62D-71BBE0F5EFAE}" dt="2021-05-24T23:04:54.798" v="4870" actId="26606"/>
          <ac:spMkLst>
            <pc:docMk/>
            <pc:sldMk cId="1180886783" sldId="322"/>
            <ac:spMk id="25" creationId="{2F4B6A07-F7F7-4C56-80FB-040196F2A8B6}"/>
          </ac:spMkLst>
        </pc:spChg>
        <pc:spChg chg="add del">
          <ac:chgData name="Garshasb Khodayari" userId="ff271afba30a214b" providerId="LiveId" clId="{48CD0F74-229A-405F-B62D-71BBE0F5EFAE}" dt="2021-05-24T23:04:54.798" v="4870" actId="26606"/>
          <ac:spMkLst>
            <pc:docMk/>
            <pc:sldMk cId="1180886783" sldId="322"/>
            <ac:spMk id="26" creationId="{AFA26554-072D-49AA-87E9-2CC6884981D8}"/>
          </ac:spMkLst>
        </pc:spChg>
        <pc:spChg chg="add del mod">
          <ac:chgData name="Garshasb Khodayari" userId="ff271afba30a214b" providerId="LiveId" clId="{48CD0F74-229A-405F-B62D-71BBE0F5EFAE}" dt="2021-05-24T23:04:56.187" v="4872" actId="26606"/>
          <ac:spMkLst>
            <pc:docMk/>
            <pc:sldMk cId="1180886783" sldId="322"/>
            <ac:spMk id="28" creationId="{E716F4E4-F55D-4F59-8613-BE766EEED978}"/>
          </ac:spMkLst>
        </pc:spChg>
        <pc:spChg chg="add del mod">
          <ac:chgData name="Garshasb Khodayari" userId="ff271afba30a214b" providerId="LiveId" clId="{48CD0F74-229A-405F-B62D-71BBE0F5EFAE}" dt="2021-05-24T23:04:56.187" v="4872" actId="26606"/>
          <ac:spMkLst>
            <pc:docMk/>
            <pc:sldMk cId="1180886783" sldId="322"/>
            <ac:spMk id="29" creationId="{5357632A-D0B3-460D-B6B9-B104CA18484B}"/>
          </ac:spMkLst>
        </pc:spChg>
        <pc:picChg chg="add mod ord modCrop">
          <ac:chgData name="Garshasb Khodayari" userId="ff271afba30a214b" providerId="LiveId" clId="{48CD0F74-229A-405F-B62D-71BBE0F5EFAE}" dt="2021-05-24T23:10:44.304" v="5018" actId="1076"/>
          <ac:picMkLst>
            <pc:docMk/>
            <pc:sldMk cId="1180886783" sldId="322"/>
            <ac:picMk id="8" creationId="{8CB73D06-C047-439C-9470-D25596EA37BD}"/>
          </ac:picMkLst>
        </pc:picChg>
      </pc:sldChg>
      <pc:sldChg chg="addSp delSp modSp new mod ord">
        <pc:chgData name="Garshasb Khodayari" userId="ff271afba30a214b" providerId="LiveId" clId="{48CD0F74-229A-405F-B62D-71BBE0F5EFAE}" dt="2021-05-26T19:30:30.711" v="7426"/>
        <pc:sldMkLst>
          <pc:docMk/>
          <pc:sldMk cId="1550402255" sldId="323"/>
        </pc:sldMkLst>
        <pc:spChg chg="add del">
          <ac:chgData name="Garshasb Khodayari" userId="ff271afba30a214b" providerId="LiveId" clId="{48CD0F74-229A-405F-B62D-71BBE0F5EFAE}" dt="2021-05-25T05:04:55.901" v="5317" actId="11529"/>
          <ac:spMkLst>
            <pc:docMk/>
            <pc:sldMk cId="1550402255" sldId="323"/>
            <ac:spMk id="12" creationId="{26ACB9A4-8A6D-444C-A38E-640CB4F5004E}"/>
          </ac:spMkLst>
        </pc:spChg>
        <pc:spChg chg="add mod">
          <ac:chgData name="Garshasb Khodayari" userId="ff271afba30a214b" providerId="LiveId" clId="{48CD0F74-229A-405F-B62D-71BBE0F5EFAE}" dt="2021-05-25T05:05:27.363" v="5327" actId="14100"/>
          <ac:spMkLst>
            <pc:docMk/>
            <pc:sldMk cId="1550402255" sldId="323"/>
            <ac:spMk id="13" creationId="{CAB700F9-CDAD-45EF-A63E-7641A53B19DE}"/>
          </ac:spMkLst>
        </pc:spChg>
        <pc:spChg chg="add mod">
          <ac:chgData name="Garshasb Khodayari" userId="ff271afba30a214b" providerId="LiveId" clId="{48CD0F74-229A-405F-B62D-71BBE0F5EFAE}" dt="2021-05-25T05:06:33.695" v="5345" actId="1076"/>
          <ac:spMkLst>
            <pc:docMk/>
            <pc:sldMk cId="1550402255" sldId="323"/>
            <ac:spMk id="25" creationId="{7814F232-06B5-4E0E-B08E-4E325F571F92}"/>
          </ac:spMkLst>
        </pc:spChg>
        <pc:spChg chg="add mod">
          <ac:chgData name="Garshasb Khodayari" userId="ff271afba30a214b" providerId="LiveId" clId="{48CD0F74-229A-405F-B62D-71BBE0F5EFAE}" dt="2021-05-25T05:06:37.910" v="5347" actId="1076"/>
          <ac:spMkLst>
            <pc:docMk/>
            <pc:sldMk cId="1550402255" sldId="323"/>
            <ac:spMk id="26" creationId="{779D21A3-BB12-4596-B22E-E0846D4A8216}"/>
          </ac:spMkLst>
        </pc:spChg>
        <pc:spChg chg="add mod">
          <ac:chgData name="Garshasb Khodayari" userId="ff271afba30a214b" providerId="LiveId" clId="{48CD0F74-229A-405F-B62D-71BBE0F5EFAE}" dt="2021-05-25T05:06:41.932" v="5349" actId="1076"/>
          <ac:spMkLst>
            <pc:docMk/>
            <pc:sldMk cId="1550402255" sldId="323"/>
            <ac:spMk id="27" creationId="{FA4470C5-C037-4948-9A0E-3C9776AD60EA}"/>
          </ac:spMkLst>
        </pc:spChg>
        <pc:spChg chg="add mod">
          <ac:chgData name="Garshasb Khodayari" userId="ff271afba30a214b" providerId="LiveId" clId="{48CD0F74-229A-405F-B62D-71BBE0F5EFAE}" dt="2021-05-25T05:07:05.966" v="5372" actId="2711"/>
          <ac:spMkLst>
            <pc:docMk/>
            <pc:sldMk cId="1550402255" sldId="323"/>
            <ac:spMk id="28" creationId="{9FB7C854-7FBC-47BB-AFC3-DB9244E09639}"/>
          </ac:spMkLst>
        </pc:spChg>
        <pc:spChg chg="add mod">
          <ac:chgData name="Garshasb Khodayari" userId="ff271afba30a214b" providerId="LiveId" clId="{48CD0F74-229A-405F-B62D-71BBE0F5EFAE}" dt="2021-05-25T05:07:40.287" v="5423" actId="20577"/>
          <ac:spMkLst>
            <pc:docMk/>
            <pc:sldMk cId="1550402255" sldId="323"/>
            <ac:spMk id="29" creationId="{8A4F3688-0F7F-4FF3-936D-B53461F70D43}"/>
          </ac:spMkLst>
        </pc:spChg>
        <pc:spChg chg="add mod">
          <ac:chgData name="Garshasb Khodayari" userId="ff271afba30a214b" providerId="LiveId" clId="{48CD0F74-229A-405F-B62D-71BBE0F5EFAE}" dt="2021-05-25T05:08:01.807" v="5444" actId="1076"/>
          <ac:spMkLst>
            <pc:docMk/>
            <pc:sldMk cId="1550402255" sldId="323"/>
            <ac:spMk id="30" creationId="{CB8B3909-13AC-47D9-906B-4CC1949E9857}"/>
          </ac:spMkLst>
        </pc:spChg>
        <pc:spChg chg="add mod">
          <ac:chgData name="Garshasb Khodayari" userId="ff271afba30a214b" providerId="LiveId" clId="{48CD0F74-229A-405F-B62D-71BBE0F5EFAE}" dt="2021-05-25T05:08:15.480" v="5454" actId="1076"/>
          <ac:spMkLst>
            <pc:docMk/>
            <pc:sldMk cId="1550402255" sldId="323"/>
            <ac:spMk id="31" creationId="{BEE0090E-6C8D-4527-BDD7-C4D1DBD29D34}"/>
          </ac:spMkLst>
        </pc:spChg>
        <pc:picChg chg="add del mod modCrop">
          <ac:chgData name="Garshasb Khodayari" userId="ff271afba30a214b" providerId="LiveId" clId="{48CD0F74-229A-405F-B62D-71BBE0F5EFAE}" dt="2021-05-25T05:03:38.814" v="5307" actId="21"/>
          <ac:picMkLst>
            <pc:docMk/>
            <pc:sldMk cId="1550402255" sldId="323"/>
            <ac:picMk id="4" creationId="{1556EC49-3FBC-46D8-877F-EF87C044F7B2}"/>
          </ac:picMkLst>
        </pc:picChg>
        <pc:picChg chg="add del mod">
          <ac:chgData name="Garshasb Khodayari" userId="ff271afba30a214b" providerId="LiveId" clId="{48CD0F74-229A-405F-B62D-71BBE0F5EFAE}" dt="2021-05-25T05:03:45.868" v="5309" actId="21"/>
          <ac:picMkLst>
            <pc:docMk/>
            <pc:sldMk cId="1550402255" sldId="323"/>
            <ac:picMk id="5" creationId="{5DBDCE8A-4161-4A0B-94B6-3CCE9188B877}"/>
          </ac:picMkLst>
        </pc:picChg>
        <pc:picChg chg="add">
          <ac:chgData name="Garshasb Khodayari" userId="ff271afba30a214b" providerId="LiveId" clId="{48CD0F74-229A-405F-B62D-71BBE0F5EFAE}" dt="2021-05-25T05:03:57.427" v="5310" actId="22"/>
          <ac:picMkLst>
            <pc:docMk/>
            <pc:sldMk cId="1550402255" sldId="323"/>
            <ac:picMk id="7" creationId="{965C48B4-2958-4A61-B6C1-8284C00E38FC}"/>
          </ac:picMkLst>
        </pc:picChg>
        <pc:inkChg chg="add del">
          <ac:chgData name="Garshasb Khodayari" userId="ff271afba30a214b" providerId="LiveId" clId="{48CD0F74-229A-405F-B62D-71BBE0F5EFAE}" dt="2021-05-25T05:05:35.109" v="5329" actId="9405"/>
          <ac:inkMkLst>
            <pc:docMk/>
            <pc:sldMk cId="1550402255" sldId="323"/>
            <ac:inkMk id="14" creationId="{8DA055ED-EA26-4C1B-8BFD-AFB1D9E53828}"/>
          </ac:inkMkLst>
        </pc:inkChg>
        <pc:inkChg chg="add del">
          <ac:chgData name="Garshasb Khodayari" userId="ff271afba30a214b" providerId="LiveId" clId="{48CD0F74-229A-405F-B62D-71BBE0F5EFAE}" dt="2021-05-25T05:05:37.316" v="5331" actId="9405"/>
          <ac:inkMkLst>
            <pc:docMk/>
            <pc:sldMk cId="1550402255" sldId="323"/>
            <ac:inkMk id="15" creationId="{739B9560-1E59-4ED9-8922-EFFACF5FECF1}"/>
          </ac:inkMkLst>
        </pc:inkChg>
        <pc:cxnChg chg="add del mod">
          <ac:chgData name="Garshasb Khodayari" userId="ff271afba30a214b" providerId="LiveId" clId="{48CD0F74-229A-405F-B62D-71BBE0F5EFAE}" dt="2021-05-25T05:04:57.966" v="5322" actId="11529"/>
          <ac:cxnSpMkLst>
            <pc:docMk/>
            <pc:sldMk cId="1550402255" sldId="323"/>
            <ac:cxnSpMk id="9" creationId="{6A689B7F-DA9E-4A44-B164-462BA8597C16}"/>
          </ac:cxnSpMkLst>
        </pc:cxnChg>
        <pc:cxnChg chg="add mod">
          <ac:chgData name="Garshasb Khodayari" userId="ff271afba30a214b" providerId="LiveId" clId="{48CD0F74-229A-405F-B62D-71BBE0F5EFAE}" dt="2021-05-25T05:05:48.758" v="5333" actId="13822"/>
          <ac:cxnSpMkLst>
            <pc:docMk/>
            <pc:sldMk cId="1550402255" sldId="323"/>
            <ac:cxnSpMk id="17" creationId="{59551999-008E-4C37-847E-D7D51D27DE2B}"/>
          </ac:cxnSpMkLst>
        </pc:cxnChg>
        <pc:cxnChg chg="add mod">
          <ac:chgData name="Garshasb Khodayari" userId="ff271afba30a214b" providerId="LiveId" clId="{48CD0F74-229A-405F-B62D-71BBE0F5EFAE}" dt="2021-05-25T05:06:00.693" v="5336" actId="14100"/>
          <ac:cxnSpMkLst>
            <pc:docMk/>
            <pc:sldMk cId="1550402255" sldId="323"/>
            <ac:cxnSpMk id="18" creationId="{10F97AC4-B2DE-4A98-B4D0-E3A167CBB64D}"/>
          </ac:cxnSpMkLst>
        </pc:cxnChg>
        <pc:cxnChg chg="add mod">
          <ac:chgData name="Garshasb Khodayari" userId="ff271afba30a214b" providerId="LiveId" clId="{48CD0F74-229A-405F-B62D-71BBE0F5EFAE}" dt="2021-05-25T05:06:10.323" v="5339" actId="1076"/>
          <ac:cxnSpMkLst>
            <pc:docMk/>
            <pc:sldMk cId="1550402255" sldId="323"/>
            <ac:cxnSpMk id="20" creationId="{CB62E758-ED5F-44BA-93E3-9D8383EE8A62}"/>
          </ac:cxnSpMkLst>
        </pc:cxnChg>
        <pc:cxnChg chg="add mod">
          <ac:chgData name="Garshasb Khodayari" userId="ff271afba30a214b" providerId="LiveId" clId="{48CD0F74-229A-405F-B62D-71BBE0F5EFAE}" dt="2021-05-25T05:06:24.566" v="5343" actId="14100"/>
          <ac:cxnSpMkLst>
            <pc:docMk/>
            <pc:sldMk cId="1550402255" sldId="323"/>
            <ac:cxnSpMk id="22" creationId="{6D8D0B74-AE17-4C6B-887F-CA4C6C3D82E7}"/>
          </ac:cxnSpMkLst>
        </pc:cxnChg>
      </pc:sldChg>
      <pc:sldChg chg="addSp delSp modSp new mod modClrScheme chgLayout">
        <pc:chgData name="Garshasb Khodayari" userId="ff271afba30a214b" providerId="LiveId" clId="{48CD0F74-229A-405F-B62D-71BBE0F5EFAE}" dt="2021-05-26T05:31:28.827" v="7297" actId="26606"/>
        <pc:sldMkLst>
          <pc:docMk/>
          <pc:sldMk cId="1038278859" sldId="324"/>
        </pc:sldMkLst>
        <pc:spChg chg="mod">
          <ac:chgData name="Garshasb Khodayari" userId="ff271afba30a214b" providerId="LiveId" clId="{48CD0F74-229A-405F-B62D-71BBE0F5EFAE}" dt="2021-05-26T05:31:28.827" v="7297" actId="26606"/>
          <ac:spMkLst>
            <pc:docMk/>
            <pc:sldMk cId="1038278859" sldId="324"/>
            <ac:spMk id="2" creationId="{48FD01C8-0491-4EFD-9172-2B02F664CB98}"/>
          </ac:spMkLst>
        </pc:spChg>
        <pc:spChg chg="add del">
          <ac:chgData name="Garshasb Khodayari" userId="ff271afba30a214b" providerId="LiveId" clId="{48CD0F74-229A-405F-B62D-71BBE0F5EFAE}" dt="2021-05-26T05:30:08.140" v="7224" actId="26606"/>
          <ac:spMkLst>
            <pc:docMk/>
            <pc:sldMk cId="1038278859" sldId="324"/>
            <ac:spMk id="3" creationId="{EEF0E3A3-9630-4284-9AD0-CCF16CA8C867}"/>
          </ac:spMkLst>
        </pc:spChg>
        <pc:spChg chg="add del">
          <ac:chgData name="Garshasb Khodayari" userId="ff271afba30a214b" providerId="LiveId" clId="{48CD0F74-229A-405F-B62D-71BBE0F5EFAE}" dt="2021-05-26T05:30:08.140" v="7224" actId="26606"/>
          <ac:spMkLst>
            <pc:docMk/>
            <pc:sldMk cId="1038278859" sldId="324"/>
            <ac:spMk id="4" creationId="{134E9929-6F61-483A-A621-F511D97743A4}"/>
          </ac:spMkLst>
        </pc:spChg>
        <pc:spChg chg="del">
          <ac:chgData name="Garshasb Khodayari" userId="ff271afba30a214b" providerId="LiveId" clId="{48CD0F74-229A-405F-B62D-71BBE0F5EFAE}" dt="2021-05-26T05:29:59.216" v="7213"/>
          <ac:spMkLst>
            <pc:docMk/>
            <pc:sldMk cId="1038278859" sldId="324"/>
            <ac:spMk id="5" creationId="{F2A877C8-F61A-4751-98F0-3B98D84F9200}"/>
          </ac:spMkLst>
        </pc:spChg>
        <pc:spChg chg="add del">
          <ac:chgData name="Garshasb Khodayari" userId="ff271afba30a214b" providerId="LiveId" clId="{48CD0F74-229A-405F-B62D-71BBE0F5EFAE}" dt="2021-05-26T05:30:05.494" v="7215" actId="26606"/>
          <ac:spMkLst>
            <pc:docMk/>
            <pc:sldMk cId="1038278859" sldId="324"/>
            <ac:spMk id="11" creationId="{B7376450-917B-4D28-B766-309CE80F0B7A}"/>
          </ac:spMkLst>
        </pc:spChg>
        <pc:spChg chg="add del">
          <ac:chgData name="Garshasb Khodayari" userId="ff271afba30a214b" providerId="LiveId" clId="{48CD0F74-229A-405F-B62D-71BBE0F5EFAE}" dt="2021-05-26T05:30:05.494" v="7215" actId="26606"/>
          <ac:spMkLst>
            <pc:docMk/>
            <pc:sldMk cId="1038278859" sldId="324"/>
            <ac:spMk id="13" creationId="{D29C3EC3-7514-43A7-AB6E-DABEFE89B14E}"/>
          </ac:spMkLst>
        </pc:spChg>
        <pc:spChg chg="add del mod">
          <ac:chgData name="Garshasb Khodayari" userId="ff271afba30a214b" providerId="LiveId" clId="{48CD0F74-229A-405F-B62D-71BBE0F5EFAE}" dt="2021-05-26T05:30:05.801" v="7217" actId="26606"/>
          <ac:spMkLst>
            <pc:docMk/>
            <pc:sldMk cId="1038278859" sldId="324"/>
            <ac:spMk id="15" creationId="{07ED5179-5E4D-4F66-AA82-3D2FC5628D1F}"/>
          </ac:spMkLst>
        </pc:spChg>
        <pc:spChg chg="add del mod">
          <ac:chgData name="Garshasb Khodayari" userId="ff271afba30a214b" providerId="LiveId" clId="{48CD0F74-229A-405F-B62D-71BBE0F5EFAE}" dt="2021-05-26T05:30:06.433" v="7219" actId="26606"/>
          <ac:spMkLst>
            <pc:docMk/>
            <pc:sldMk cId="1038278859" sldId="324"/>
            <ac:spMk id="17" creationId="{2B3DA41F-4127-4D52-BB8B-C2075F4E786A}"/>
          </ac:spMkLst>
        </pc:spChg>
        <pc:spChg chg="add del mod">
          <ac:chgData name="Garshasb Khodayari" userId="ff271afba30a214b" providerId="LiveId" clId="{48CD0F74-229A-405F-B62D-71BBE0F5EFAE}" dt="2021-05-26T05:30:06.433" v="7219" actId="26606"/>
          <ac:spMkLst>
            <pc:docMk/>
            <pc:sldMk cId="1038278859" sldId="324"/>
            <ac:spMk id="18" creationId="{BE22044B-7FD2-4260-8BB5-5D39FAFC8176}"/>
          </ac:spMkLst>
        </pc:spChg>
        <pc:spChg chg="add del mod">
          <ac:chgData name="Garshasb Khodayari" userId="ff271afba30a214b" providerId="LiveId" clId="{48CD0F74-229A-405F-B62D-71BBE0F5EFAE}" dt="2021-05-26T05:30:06.433" v="7219" actId="26606"/>
          <ac:spMkLst>
            <pc:docMk/>
            <pc:sldMk cId="1038278859" sldId="324"/>
            <ac:spMk id="19" creationId="{E0329663-DB7E-409E-A1BF-A09716E500B0}"/>
          </ac:spMkLst>
        </pc:spChg>
        <pc:spChg chg="add del mod">
          <ac:chgData name="Garshasb Khodayari" userId="ff271afba30a214b" providerId="LiveId" clId="{48CD0F74-229A-405F-B62D-71BBE0F5EFAE}" dt="2021-05-26T05:30:06.433" v="7219" actId="26606"/>
          <ac:spMkLst>
            <pc:docMk/>
            <pc:sldMk cId="1038278859" sldId="324"/>
            <ac:spMk id="20" creationId="{60EB770F-8B76-4717-AF23-5E916AC99B1A}"/>
          </ac:spMkLst>
        </pc:spChg>
        <pc:spChg chg="add del mod">
          <ac:chgData name="Garshasb Khodayari" userId="ff271afba30a214b" providerId="LiveId" clId="{48CD0F74-229A-405F-B62D-71BBE0F5EFAE}" dt="2021-05-26T05:30:06.821" v="7221" actId="26606"/>
          <ac:spMkLst>
            <pc:docMk/>
            <pc:sldMk cId="1038278859" sldId="324"/>
            <ac:spMk id="22" creationId="{07ED5179-5E4D-4F66-AA82-3D2FC5628D1F}"/>
          </ac:spMkLst>
        </pc:spChg>
        <pc:spChg chg="add del mod">
          <ac:chgData name="Garshasb Khodayari" userId="ff271afba30a214b" providerId="LiveId" clId="{48CD0F74-229A-405F-B62D-71BBE0F5EFAE}" dt="2021-05-26T05:30:08.140" v="7223" actId="26606"/>
          <ac:spMkLst>
            <pc:docMk/>
            <pc:sldMk cId="1038278859" sldId="324"/>
            <ac:spMk id="24" creationId="{7D89B9C9-11AE-4737-9D50-D21888F41B8C}"/>
          </ac:spMkLst>
        </pc:spChg>
        <pc:spChg chg="add del mod">
          <ac:chgData name="Garshasb Khodayari" userId="ff271afba30a214b" providerId="LiveId" clId="{48CD0F74-229A-405F-B62D-71BBE0F5EFAE}" dt="2021-05-26T05:30:08.140" v="7223" actId="26606"/>
          <ac:spMkLst>
            <pc:docMk/>
            <pc:sldMk cId="1038278859" sldId="324"/>
            <ac:spMk id="25" creationId="{747DC51E-1F58-4A90-A308-EF85727EFB26}"/>
          </ac:spMkLst>
        </pc:spChg>
        <pc:spChg chg="add mod">
          <ac:chgData name="Garshasb Khodayari" userId="ff271afba30a214b" providerId="LiveId" clId="{48CD0F74-229A-405F-B62D-71BBE0F5EFAE}" dt="2021-05-26T05:31:28.827" v="7297" actId="26606"/>
          <ac:spMkLst>
            <pc:docMk/>
            <pc:sldMk cId="1038278859" sldId="324"/>
            <ac:spMk id="27" creationId="{B7376450-917B-4D28-B766-309CE80F0B7A}"/>
          </ac:spMkLst>
        </pc:spChg>
        <pc:spChg chg="add del">
          <ac:chgData name="Garshasb Khodayari" userId="ff271afba30a214b" providerId="LiveId" clId="{48CD0F74-229A-405F-B62D-71BBE0F5EFAE}" dt="2021-05-26T05:30:48.456" v="7294" actId="478"/>
          <ac:spMkLst>
            <pc:docMk/>
            <pc:sldMk cId="1038278859" sldId="324"/>
            <ac:spMk id="28" creationId="{D29C3EC3-7514-43A7-AB6E-DABEFE89B14E}"/>
          </ac:spMkLst>
        </pc:spChg>
        <pc:picChg chg="add mod">
          <ac:chgData name="Garshasb Khodayari" userId="ff271afba30a214b" providerId="LiveId" clId="{48CD0F74-229A-405F-B62D-71BBE0F5EFAE}" dt="2021-05-26T05:31:28.827" v="7297" actId="26606"/>
          <ac:picMkLst>
            <pc:docMk/>
            <pc:sldMk cId="1038278859" sldId="324"/>
            <ac:picMk id="6" creationId="{EAA8C761-3DE8-4F27-9825-9A257068BF38}"/>
          </ac:picMkLst>
        </pc:picChg>
      </pc:sldChg>
      <pc:sldChg chg="modSp mod">
        <pc:chgData name="Garshasb Khodayari" userId="ff271afba30a214b" providerId="LiveId" clId="{48CD0F74-229A-405F-B62D-71BBE0F5EFAE}" dt="2021-05-27T03:52:33.944" v="8365" actId="20577"/>
        <pc:sldMkLst>
          <pc:docMk/>
          <pc:sldMk cId="2246889856" sldId="325"/>
        </pc:sldMkLst>
        <pc:spChg chg="mod">
          <ac:chgData name="Garshasb Khodayari" userId="ff271afba30a214b" providerId="LiveId" clId="{48CD0F74-229A-405F-B62D-71BBE0F5EFAE}" dt="2021-05-27T03:52:33.944" v="8365" actId="20577"/>
          <ac:spMkLst>
            <pc:docMk/>
            <pc:sldMk cId="2246889856" sldId="325"/>
            <ac:spMk id="22" creationId="{E29896C9-C3BE-4B61-ABF6-759462EB0B9B}"/>
          </ac:spMkLst>
        </pc:spChg>
      </pc:sldChg>
    </pc:docChg>
  </pc:docChgLst>
  <pc:docChgLst>
    <pc:chgData name="Minkyung Jo" userId="967b67ecb92644d5" providerId="LiveId" clId="{435846C0-5755-46D7-A4C1-516D2A8F8A18}"/>
    <pc:docChg chg="undo custSel addSld modSld">
      <pc:chgData name="Minkyung Jo" userId="967b67ecb92644d5" providerId="LiveId" clId="{435846C0-5755-46D7-A4C1-516D2A8F8A18}" dt="2021-05-26T20:54:03.519" v="322" actId="403"/>
      <pc:docMkLst>
        <pc:docMk/>
      </pc:docMkLst>
      <pc:sldChg chg="addSp modSp mod">
        <pc:chgData name="Minkyung Jo" userId="967b67ecb92644d5" providerId="LiveId" clId="{435846C0-5755-46D7-A4C1-516D2A8F8A18}" dt="2021-05-26T20:13:39.671" v="36" actId="14100"/>
        <pc:sldMkLst>
          <pc:docMk/>
          <pc:sldMk cId="3523743518" sldId="269"/>
        </pc:sldMkLst>
        <pc:spChg chg="add mod">
          <ac:chgData name="Minkyung Jo" userId="967b67ecb92644d5" providerId="LiveId" clId="{435846C0-5755-46D7-A4C1-516D2A8F8A18}" dt="2021-05-26T20:10:35.703" v="25" actId="1076"/>
          <ac:spMkLst>
            <pc:docMk/>
            <pc:sldMk cId="3523743518" sldId="269"/>
            <ac:spMk id="9" creationId="{232297BE-B8C9-4ECD-BF51-9A7E35A1E013}"/>
          </ac:spMkLst>
        </pc:spChg>
        <pc:spChg chg="add mod">
          <ac:chgData name="Minkyung Jo" userId="967b67ecb92644d5" providerId="LiveId" clId="{435846C0-5755-46D7-A4C1-516D2A8F8A18}" dt="2021-05-26T20:10:15.899" v="22" actId="1076"/>
          <ac:spMkLst>
            <pc:docMk/>
            <pc:sldMk cId="3523743518" sldId="269"/>
            <ac:spMk id="10" creationId="{CCED132A-2097-4C4D-A81D-D13EEFDF37DB}"/>
          </ac:spMkLst>
        </pc:spChg>
        <pc:spChg chg="add mod">
          <ac:chgData name="Minkyung Jo" userId="967b67ecb92644d5" providerId="LiveId" clId="{435846C0-5755-46D7-A4C1-516D2A8F8A18}" dt="2021-05-26T20:13:39.671" v="36" actId="14100"/>
          <ac:spMkLst>
            <pc:docMk/>
            <pc:sldMk cId="3523743518" sldId="269"/>
            <ac:spMk id="11" creationId="{5D29788C-957B-4695-93AB-51A78BEDAB49}"/>
          </ac:spMkLst>
        </pc:spChg>
        <pc:picChg chg="mod">
          <ac:chgData name="Minkyung Jo" userId="967b67ecb92644d5" providerId="LiveId" clId="{435846C0-5755-46D7-A4C1-516D2A8F8A18}" dt="2021-05-26T20:10:15.899" v="22" actId="1076"/>
          <ac:picMkLst>
            <pc:docMk/>
            <pc:sldMk cId="3523743518" sldId="269"/>
            <ac:picMk id="23" creationId="{6166952D-0768-4A3A-9316-54D46C2D9742}"/>
          </ac:picMkLst>
        </pc:picChg>
        <pc:picChg chg="mod">
          <ac:chgData name="Minkyung Jo" userId="967b67ecb92644d5" providerId="LiveId" clId="{435846C0-5755-46D7-A4C1-516D2A8F8A18}" dt="2021-05-26T20:10:15.899" v="22" actId="1076"/>
          <ac:picMkLst>
            <pc:docMk/>
            <pc:sldMk cId="3523743518" sldId="269"/>
            <ac:picMk id="24" creationId="{6213D262-BEA5-4CFD-BC19-3402510EA817}"/>
          </ac:picMkLst>
        </pc:picChg>
      </pc:sldChg>
      <pc:sldChg chg="addSp modSp mod">
        <pc:chgData name="Minkyung Jo" userId="967b67ecb92644d5" providerId="LiveId" clId="{435846C0-5755-46D7-A4C1-516D2A8F8A18}" dt="2021-05-26T20:12:55.771" v="32" actId="403"/>
        <pc:sldMkLst>
          <pc:docMk/>
          <pc:sldMk cId="1020899058" sldId="278"/>
        </pc:sldMkLst>
        <pc:spChg chg="add mod">
          <ac:chgData name="Minkyung Jo" userId="967b67ecb92644d5" providerId="LiveId" clId="{435846C0-5755-46D7-A4C1-516D2A8F8A18}" dt="2021-05-26T20:12:14.648" v="30" actId="14100"/>
          <ac:spMkLst>
            <pc:docMk/>
            <pc:sldMk cId="1020899058" sldId="278"/>
            <ac:spMk id="9" creationId="{85C49D4E-34E6-407B-88CD-989453C7BB3E}"/>
          </ac:spMkLst>
        </pc:spChg>
        <pc:spChg chg="mod">
          <ac:chgData name="Minkyung Jo" userId="967b67ecb92644d5" providerId="LiveId" clId="{435846C0-5755-46D7-A4C1-516D2A8F8A18}" dt="2021-05-26T20:12:55.771" v="32" actId="403"/>
          <ac:spMkLst>
            <pc:docMk/>
            <pc:sldMk cId="1020899058" sldId="278"/>
            <ac:spMk id="25" creationId="{7C73179F-39B8-4789-828B-0993AFD9746C}"/>
          </ac:spMkLst>
        </pc:spChg>
      </pc:sldChg>
      <pc:sldChg chg="addSp delSp modSp mod">
        <pc:chgData name="Minkyung Jo" userId="967b67ecb92644d5" providerId="LiveId" clId="{435846C0-5755-46D7-A4C1-516D2A8F8A18}" dt="2021-05-26T20:17:08.362" v="91" actId="14100"/>
        <pc:sldMkLst>
          <pc:docMk/>
          <pc:sldMk cId="171551638" sldId="279"/>
        </pc:sldMkLst>
        <pc:spChg chg="add mod">
          <ac:chgData name="Minkyung Jo" userId="967b67ecb92644d5" providerId="LiveId" clId="{435846C0-5755-46D7-A4C1-516D2A8F8A18}" dt="2021-05-26T20:16:19.514" v="78" actId="14100"/>
          <ac:spMkLst>
            <pc:docMk/>
            <pc:sldMk cId="171551638" sldId="279"/>
            <ac:spMk id="9" creationId="{3735B109-B2DE-4D2A-9B89-FB3BA9CC7A47}"/>
          </ac:spMkLst>
        </pc:spChg>
        <pc:spChg chg="add del mod">
          <ac:chgData name="Minkyung Jo" userId="967b67ecb92644d5" providerId="LiveId" clId="{435846C0-5755-46D7-A4C1-516D2A8F8A18}" dt="2021-05-26T20:16:26.914" v="81" actId="478"/>
          <ac:spMkLst>
            <pc:docMk/>
            <pc:sldMk cId="171551638" sldId="279"/>
            <ac:spMk id="10" creationId="{272DC806-1F12-4A84-978A-C28C6CA4A36F}"/>
          </ac:spMkLst>
        </pc:spChg>
        <pc:spChg chg="add mod">
          <ac:chgData name="Minkyung Jo" userId="967b67ecb92644d5" providerId="LiveId" clId="{435846C0-5755-46D7-A4C1-516D2A8F8A18}" dt="2021-05-26T20:17:08.362" v="91" actId="14100"/>
          <ac:spMkLst>
            <pc:docMk/>
            <pc:sldMk cId="171551638" sldId="279"/>
            <ac:spMk id="11" creationId="{6AAE76DE-A27F-4F5D-B4DA-B87161FBE166}"/>
          </ac:spMkLst>
        </pc:spChg>
        <pc:spChg chg="add mod">
          <ac:chgData name="Minkyung Jo" userId="967b67ecb92644d5" providerId="LiveId" clId="{435846C0-5755-46D7-A4C1-516D2A8F8A18}" dt="2021-05-26T20:16:45.950" v="85" actId="14100"/>
          <ac:spMkLst>
            <pc:docMk/>
            <pc:sldMk cId="171551638" sldId="279"/>
            <ac:spMk id="12" creationId="{2A48B30B-FA20-48FD-A0B0-B1D001694CF9}"/>
          </ac:spMkLst>
        </pc:spChg>
        <pc:picChg chg="del">
          <ac:chgData name="Minkyung Jo" userId="967b67ecb92644d5" providerId="LiveId" clId="{435846C0-5755-46D7-A4C1-516D2A8F8A18}" dt="2021-05-26T20:13:30.997" v="34" actId="478"/>
          <ac:picMkLst>
            <pc:docMk/>
            <pc:sldMk cId="171551638" sldId="279"/>
            <ac:picMk id="6" creationId="{E0E5EA9B-A929-4F08-AD98-B8B65DDE4409}"/>
          </ac:picMkLst>
        </pc:picChg>
        <pc:picChg chg="del">
          <ac:chgData name="Minkyung Jo" userId="967b67ecb92644d5" providerId="LiveId" clId="{435846C0-5755-46D7-A4C1-516D2A8F8A18}" dt="2021-05-26T20:13:32.749" v="35" actId="478"/>
          <ac:picMkLst>
            <pc:docMk/>
            <pc:sldMk cId="171551638" sldId="279"/>
            <ac:picMk id="7" creationId="{9C55EFC2-0C17-4ABB-A894-EF0CE1AF4B5B}"/>
          </ac:picMkLst>
        </pc:picChg>
        <pc:picChg chg="mod">
          <ac:chgData name="Minkyung Jo" userId="967b67ecb92644d5" providerId="LiveId" clId="{435846C0-5755-46D7-A4C1-516D2A8F8A18}" dt="2021-05-26T20:15:57.062" v="75" actId="1076"/>
          <ac:picMkLst>
            <pc:docMk/>
            <pc:sldMk cId="171551638" sldId="279"/>
            <ac:picMk id="15" creationId="{6126543C-9FC4-4B69-BCBE-EE810C34026B}"/>
          </ac:picMkLst>
        </pc:picChg>
        <pc:picChg chg="mod">
          <ac:chgData name="Minkyung Jo" userId="967b67ecb92644d5" providerId="LiveId" clId="{435846C0-5755-46D7-A4C1-516D2A8F8A18}" dt="2021-05-26T20:16:23.819" v="79" actId="1076"/>
          <ac:picMkLst>
            <pc:docMk/>
            <pc:sldMk cId="171551638" sldId="279"/>
            <ac:picMk id="16" creationId="{B0568669-5FA5-4DF6-AB7F-5B43B191DF91}"/>
          </ac:picMkLst>
        </pc:picChg>
      </pc:sldChg>
      <pc:sldChg chg="modSp mod">
        <pc:chgData name="Minkyung Jo" userId="967b67ecb92644d5" providerId="LiveId" clId="{435846C0-5755-46D7-A4C1-516D2A8F8A18}" dt="2021-05-26T20:09:33.634" v="3" actId="14100"/>
        <pc:sldMkLst>
          <pc:docMk/>
          <pc:sldMk cId="2735090454" sldId="294"/>
        </pc:sldMkLst>
        <pc:spChg chg="mod">
          <ac:chgData name="Minkyung Jo" userId="967b67ecb92644d5" providerId="LiveId" clId="{435846C0-5755-46D7-A4C1-516D2A8F8A18}" dt="2021-05-26T20:09:33.634" v="3" actId="14100"/>
          <ac:spMkLst>
            <pc:docMk/>
            <pc:sldMk cId="2735090454" sldId="294"/>
            <ac:spMk id="7" creationId="{FC121D66-2988-4903-8704-35F5883C57B0}"/>
          </ac:spMkLst>
        </pc:spChg>
      </pc:sldChg>
      <pc:sldChg chg="modSp mod">
        <pc:chgData name="Minkyung Jo" userId="967b67ecb92644d5" providerId="LiveId" clId="{435846C0-5755-46D7-A4C1-516D2A8F8A18}" dt="2021-05-26T20:14:34.242" v="43" actId="14100"/>
        <pc:sldMkLst>
          <pc:docMk/>
          <pc:sldMk cId="76521167" sldId="304"/>
        </pc:sldMkLst>
        <pc:spChg chg="mod">
          <ac:chgData name="Minkyung Jo" userId="967b67ecb92644d5" providerId="LiveId" clId="{435846C0-5755-46D7-A4C1-516D2A8F8A18}" dt="2021-05-26T20:14:34.242" v="43" actId="14100"/>
          <ac:spMkLst>
            <pc:docMk/>
            <pc:sldMk cId="76521167" sldId="304"/>
            <ac:spMk id="9" creationId="{AF61D64B-036A-4671-8DC1-897C15621DD7}"/>
          </ac:spMkLst>
        </pc:spChg>
      </pc:sldChg>
      <pc:sldChg chg="modSp mod">
        <pc:chgData name="Minkyung Jo" userId="967b67ecb92644d5" providerId="LiveId" clId="{435846C0-5755-46D7-A4C1-516D2A8F8A18}" dt="2021-05-26T18:12:38.764" v="0" actId="113"/>
        <pc:sldMkLst>
          <pc:docMk/>
          <pc:sldMk cId="4098403897" sldId="317"/>
        </pc:sldMkLst>
        <pc:spChg chg="mod">
          <ac:chgData name="Minkyung Jo" userId="967b67ecb92644d5" providerId="LiveId" clId="{435846C0-5755-46D7-A4C1-516D2A8F8A18}" dt="2021-05-26T18:12:38.764" v="0" actId="113"/>
          <ac:spMkLst>
            <pc:docMk/>
            <pc:sldMk cId="4098403897" sldId="317"/>
            <ac:spMk id="18" creationId="{07FE2A88-C28B-4035-ADD6-6B6423FF6084}"/>
          </ac:spMkLst>
        </pc:spChg>
      </pc:sldChg>
      <pc:sldChg chg="addSp delSp modSp add mod">
        <pc:chgData name="Minkyung Jo" userId="967b67ecb92644d5" providerId="LiveId" clId="{435846C0-5755-46D7-A4C1-516D2A8F8A18}" dt="2021-05-26T20:17:36.294" v="99" actId="14100"/>
        <pc:sldMkLst>
          <pc:docMk/>
          <pc:sldMk cId="2143448121" sldId="326"/>
        </pc:sldMkLst>
        <pc:spChg chg="add mod">
          <ac:chgData name="Minkyung Jo" userId="967b67ecb92644d5" providerId="LiveId" clId="{435846C0-5755-46D7-A4C1-516D2A8F8A18}" dt="2021-05-26T20:17:36.294" v="99" actId="14100"/>
          <ac:spMkLst>
            <pc:docMk/>
            <pc:sldMk cId="2143448121" sldId="326"/>
            <ac:spMk id="9" creationId="{0D381289-D37A-4AEB-932B-A14B39D19220}"/>
          </ac:spMkLst>
        </pc:spChg>
        <pc:spChg chg="add mod">
          <ac:chgData name="Minkyung Jo" userId="967b67ecb92644d5" providerId="LiveId" clId="{435846C0-5755-46D7-A4C1-516D2A8F8A18}" dt="2021-05-26T20:17:10.570" v="92"/>
          <ac:spMkLst>
            <pc:docMk/>
            <pc:sldMk cId="2143448121" sldId="326"/>
            <ac:spMk id="10" creationId="{AA58F573-74EF-4BE5-8024-EF5FC55E43DF}"/>
          </ac:spMkLst>
        </pc:spChg>
        <pc:picChg chg="mod">
          <ac:chgData name="Minkyung Jo" userId="967b67ecb92644d5" providerId="LiveId" clId="{435846C0-5755-46D7-A4C1-516D2A8F8A18}" dt="2021-05-26T20:17:22.231" v="96" actId="14100"/>
          <ac:picMkLst>
            <pc:docMk/>
            <pc:sldMk cId="2143448121" sldId="326"/>
            <ac:picMk id="6" creationId="{E0E5EA9B-A929-4F08-AD98-B8B65DDE4409}"/>
          </ac:picMkLst>
        </pc:picChg>
        <pc:picChg chg="mod">
          <ac:chgData name="Minkyung Jo" userId="967b67ecb92644d5" providerId="LiveId" clId="{435846C0-5755-46D7-A4C1-516D2A8F8A18}" dt="2021-05-26T20:17:25.811" v="97" actId="1076"/>
          <ac:picMkLst>
            <pc:docMk/>
            <pc:sldMk cId="2143448121" sldId="326"/>
            <ac:picMk id="7" creationId="{9C55EFC2-0C17-4ABB-A894-EF0CE1AF4B5B}"/>
          </ac:picMkLst>
        </pc:picChg>
        <pc:picChg chg="del">
          <ac:chgData name="Minkyung Jo" userId="967b67ecb92644d5" providerId="LiveId" clId="{435846C0-5755-46D7-A4C1-516D2A8F8A18}" dt="2021-05-26T20:16:56.045" v="86" actId="478"/>
          <ac:picMkLst>
            <pc:docMk/>
            <pc:sldMk cId="2143448121" sldId="326"/>
            <ac:picMk id="15" creationId="{6126543C-9FC4-4B69-BCBE-EE810C34026B}"/>
          </ac:picMkLst>
        </pc:picChg>
        <pc:picChg chg="del mod">
          <ac:chgData name="Minkyung Jo" userId="967b67ecb92644d5" providerId="LiveId" clId="{435846C0-5755-46D7-A4C1-516D2A8F8A18}" dt="2021-05-26T20:16:57.579" v="88" actId="478"/>
          <ac:picMkLst>
            <pc:docMk/>
            <pc:sldMk cId="2143448121" sldId="326"/>
            <ac:picMk id="16" creationId="{B0568669-5FA5-4DF6-AB7F-5B43B191DF91}"/>
          </ac:picMkLst>
        </pc:picChg>
      </pc:sldChg>
      <pc:sldChg chg="addSp delSp modSp add mod">
        <pc:chgData name="Minkyung Jo" userId="967b67ecb92644d5" providerId="LiveId" clId="{435846C0-5755-46D7-A4C1-516D2A8F8A18}" dt="2021-05-26T20:54:03.519" v="322" actId="403"/>
        <pc:sldMkLst>
          <pc:docMk/>
          <pc:sldMk cId="1655299732" sldId="327"/>
        </pc:sldMkLst>
        <pc:spChg chg="mod">
          <ac:chgData name="Minkyung Jo" userId="967b67ecb92644d5" providerId="LiveId" clId="{435846C0-5755-46D7-A4C1-516D2A8F8A18}" dt="2021-05-26T20:51:24.182" v="130" actId="20577"/>
          <ac:spMkLst>
            <pc:docMk/>
            <pc:sldMk cId="1655299732" sldId="327"/>
            <ac:spMk id="15" creationId="{64F63B4F-10C6-44B2-9050-E803DC571B39}"/>
          </ac:spMkLst>
        </pc:spChg>
        <pc:spChg chg="add del mod">
          <ac:chgData name="Minkyung Jo" userId="967b67ecb92644d5" providerId="LiveId" clId="{435846C0-5755-46D7-A4C1-516D2A8F8A18}" dt="2021-05-26T20:51:28.616" v="132" actId="478"/>
          <ac:spMkLst>
            <pc:docMk/>
            <pc:sldMk cId="1655299732" sldId="327"/>
            <ac:spMk id="16" creationId="{A62A7DE4-AFA1-4405-901D-B604B5775584}"/>
          </ac:spMkLst>
        </pc:spChg>
        <pc:spChg chg="add del mod">
          <ac:chgData name="Minkyung Jo" userId="967b67ecb92644d5" providerId="LiveId" clId="{435846C0-5755-46D7-A4C1-516D2A8F8A18}" dt="2021-05-26T20:54:03.519" v="322" actId="403"/>
          <ac:spMkLst>
            <pc:docMk/>
            <pc:sldMk cId="1655299732" sldId="327"/>
            <ac:spMk id="17" creationId="{5CC7F47D-8FE4-46DD-943A-5BC679F7CF98}"/>
          </ac:spMkLst>
        </pc:spChg>
        <pc:picChg chg="mod">
          <ac:chgData name="Minkyung Jo" userId="967b67ecb92644d5" providerId="LiveId" clId="{435846C0-5755-46D7-A4C1-516D2A8F8A18}" dt="2021-05-26T20:51:19.596" v="120" actId="1076"/>
          <ac:picMkLst>
            <pc:docMk/>
            <pc:sldMk cId="1655299732" sldId="327"/>
            <ac:picMk id="3" creationId="{20EFE6D1-1868-4365-9946-D42B32C9C605}"/>
          </ac:picMkLst>
        </pc:picChg>
      </pc:sldChg>
    </pc:docChg>
  </pc:docChgLst>
  <pc:docChgLst>
    <pc:chgData name="Michael K" userId="3a19716d4fd751c5" providerId="LiveId" clId="{2B27C3A4-DBD4-491A-A9D4-B90450F155C8}"/>
    <pc:docChg chg="undo redo custSel addSld delSld modSld sldOrd modMainMaster">
      <pc:chgData name="Michael K" userId="3a19716d4fd751c5" providerId="LiveId" clId="{2B27C3A4-DBD4-491A-A9D4-B90450F155C8}" dt="2021-05-27T05:04:29.904" v="7507" actId="1036"/>
      <pc:docMkLst>
        <pc:docMk/>
      </pc:docMkLst>
      <pc:sldChg chg="modSp mod">
        <pc:chgData name="Michael K" userId="3a19716d4fd751c5" providerId="LiveId" clId="{2B27C3A4-DBD4-491A-A9D4-B90450F155C8}" dt="2021-05-27T00:11:19.750" v="7375" actId="20577"/>
        <pc:sldMkLst>
          <pc:docMk/>
          <pc:sldMk cId="2987149822" sldId="259"/>
        </pc:sldMkLst>
        <pc:spChg chg="mod">
          <ac:chgData name="Michael K" userId="3a19716d4fd751c5" providerId="LiveId" clId="{2B27C3A4-DBD4-491A-A9D4-B90450F155C8}" dt="2021-05-27T00:11:19.750" v="7375" actId="20577"/>
          <ac:spMkLst>
            <pc:docMk/>
            <pc:sldMk cId="2987149822" sldId="259"/>
            <ac:spMk id="4" creationId="{7E209D92-7413-44EE-BC90-ECE50DA3158D}"/>
          </ac:spMkLst>
        </pc:spChg>
        <pc:spChg chg="mod">
          <ac:chgData name="Michael K" userId="3a19716d4fd751c5" providerId="LiveId" clId="{2B27C3A4-DBD4-491A-A9D4-B90450F155C8}" dt="2021-05-26T18:49:31.469" v="6626" actId="27636"/>
          <ac:spMkLst>
            <pc:docMk/>
            <pc:sldMk cId="2987149822" sldId="259"/>
            <ac:spMk id="5" creationId="{20B93806-769F-4C20-A684-CA4CB5BB858C}"/>
          </ac:spMkLst>
        </pc:spChg>
      </pc:sldChg>
      <pc:sldChg chg="del">
        <pc:chgData name="Michael K" userId="3a19716d4fd751c5" providerId="LiveId" clId="{2B27C3A4-DBD4-491A-A9D4-B90450F155C8}" dt="2021-05-24T21:28:19.921" v="5990" actId="47"/>
        <pc:sldMkLst>
          <pc:docMk/>
          <pc:sldMk cId="3846360746" sldId="260"/>
        </pc:sldMkLst>
      </pc:sldChg>
      <pc:sldChg chg="del">
        <pc:chgData name="Michael K" userId="3a19716d4fd751c5" providerId="LiveId" clId="{2B27C3A4-DBD4-491A-A9D4-B90450F155C8}" dt="2021-05-24T21:28:22.502" v="5992" actId="47"/>
        <pc:sldMkLst>
          <pc:docMk/>
          <pc:sldMk cId="3929948449" sldId="261"/>
        </pc:sldMkLst>
      </pc:sldChg>
      <pc:sldChg chg="del">
        <pc:chgData name="Michael K" userId="3a19716d4fd751c5" providerId="LiveId" clId="{2B27C3A4-DBD4-491A-A9D4-B90450F155C8}" dt="2021-05-24T21:28:20.992" v="5991" actId="47"/>
        <pc:sldMkLst>
          <pc:docMk/>
          <pc:sldMk cId="2519517619" sldId="262"/>
        </pc:sldMkLst>
      </pc:sldChg>
      <pc:sldChg chg="addSp delSp modSp mod setBg modClrScheme chgLayout">
        <pc:chgData name="Michael K" userId="3a19716d4fd751c5" providerId="LiveId" clId="{2B27C3A4-DBD4-491A-A9D4-B90450F155C8}" dt="2021-05-26T22:52:45.927" v="7308" actId="2710"/>
        <pc:sldMkLst>
          <pc:docMk/>
          <pc:sldMk cId="2292534618" sldId="268"/>
        </pc:sldMkLst>
        <pc:spChg chg="mod ord">
          <ac:chgData name="Michael K" userId="3a19716d4fd751c5" providerId="LiveId" clId="{2B27C3A4-DBD4-491A-A9D4-B90450F155C8}" dt="2021-05-24T19:16:57.121" v="1262" actId="700"/>
          <ac:spMkLst>
            <pc:docMk/>
            <pc:sldMk cId="2292534618" sldId="268"/>
            <ac:spMk id="3" creationId="{B47FA290-7095-4FA3-BB09-DB83E8C8A61D}"/>
          </ac:spMkLst>
        </pc:spChg>
        <pc:spChg chg="mod ord">
          <ac:chgData name="Michael K" userId="3a19716d4fd751c5" providerId="LiveId" clId="{2B27C3A4-DBD4-491A-A9D4-B90450F155C8}" dt="2021-05-24T19:16:57.121" v="1262" actId="700"/>
          <ac:spMkLst>
            <pc:docMk/>
            <pc:sldMk cId="2292534618" sldId="268"/>
            <ac:spMk id="4" creationId="{25F53B93-B652-4250-BD94-10CD4C3EA0EB}"/>
          </ac:spMkLst>
        </pc:spChg>
        <pc:spChg chg="add del mod ord">
          <ac:chgData name="Michael K" userId="3a19716d4fd751c5" providerId="LiveId" clId="{2B27C3A4-DBD4-491A-A9D4-B90450F155C8}" dt="2021-05-26T22:52:45.927" v="7308" actId="2710"/>
          <ac:spMkLst>
            <pc:docMk/>
            <pc:sldMk cId="2292534618" sldId="268"/>
            <ac:spMk id="6" creationId="{ACCB9137-8961-4C71-A056-F3AF3024D968}"/>
          </ac:spMkLst>
        </pc:spChg>
        <pc:spChg chg="add del mod">
          <ac:chgData name="Michael K" userId="3a19716d4fd751c5" providerId="LiveId" clId="{2B27C3A4-DBD4-491A-A9D4-B90450F155C8}" dt="2021-05-24T18:40:59.968" v="133" actId="478"/>
          <ac:spMkLst>
            <pc:docMk/>
            <pc:sldMk cId="2292534618" sldId="268"/>
            <ac:spMk id="9" creationId="{A1CA0AF4-57F4-4AC1-9FEC-18A3F7D922FC}"/>
          </ac:spMkLst>
        </pc:spChg>
        <pc:spChg chg="add del mod">
          <ac:chgData name="Michael K" userId="3a19716d4fd751c5" providerId="LiveId" clId="{2B27C3A4-DBD4-491A-A9D4-B90450F155C8}" dt="2021-05-24T19:13:12.855" v="1239" actId="478"/>
          <ac:spMkLst>
            <pc:docMk/>
            <pc:sldMk cId="2292534618" sldId="268"/>
            <ac:spMk id="10" creationId="{35BD13CB-F167-45F3-B96F-E0C692DA5B84}"/>
          </ac:spMkLst>
        </pc:spChg>
        <pc:spChg chg="add del mod ord">
          <ac:chgData name="Michael K" userId="3a19716d4fd751c5" providerId="LiveId" clId="{2B27C3A4-DBD4-491A-A9D4-B90450F155C8}" dt="2021-05-24T19:15:47.322" v="1260" actId="21"/>
          <ac:spMkLst>
            <pc:docMk/>
            <pc:sldMk cId="2292534618" sldId="268"/>
            <ac:spMk id="12" creationId="{EE0EE234-CD10-42AC-9912-4061DB9A0637}"/>
          </ac:spMkLst>
        </pc:spChg>
        <pc:spChg chg="add del mod">
          <ac:chgData name="Michael K" userId="3a19716d4fd751c5" providerId="LiveId" clId="{2B27C3A4-DBD4-491A-A9D4-B90450F155C8}" dt="2021-05-24T19:15:47.322" v="1260" actId="21"/>
          <ac:spMkLst>
            <pc:docMk/>
            <pc:sldMk cId="2292534618" sldId="268"/>
            <ac:spMk id="14" creationId="{1448CC3D-782A-4050-93A3-0D7E0FF47B8D}"/>
          </ac:spMkLst>
        </pc:spChg>
        <pc:spChg chg="add del mod">
          <ac:chgData name="Michael K" userId="3a19716d4fd751c5" providerId="LiveId" clId="{2B27C3A4-DBD4-491A-A9D4-B90450F155C8}" dt="2021-05-24T19:15:43.577" v="1258"/>
          <ac:spMkLst>
            <pc:docMk/>
            <pc:sldMk cId="2292534618" sldId="268"/>
            <ac:spMk id="17" creationId="{7E5C66C0-E68D-4A8E-82BB-6FE514CF42EA}"/>
          </ac:spMkLst>
        </pc:spChg>
        <pc:spChg chg="add del mod">
          <ac:chgData name="Michael K" userId="3a19716d4fd751c5" providerId="LiveId" clId="{2B27C3A4-DBD4-491A-A9D4-B90450F155C8}" dt="2021-05-24T19:15:43.577" v="1258"/>
          <ac:spMkLst>
            <pc:docMk/>
            <pc:sldMk cId="2292534618" sldId="268"/>
            <ac:spMk id="18" creationId="{2C0ADD72-703B-43F2-AE5C-27D8475D388B}"/>
          </ac:spMkLst>
        </pc:spChg>
        <pc:spChg chg="mod ord">
          <ac:chgData name="Michael K" userId="3a19716d4fd751c5" providerId="LiveId" clId="{2B27C3A4-DBD4-491A-A9D4-B90450F155C8}" dt="2021-05-24T19:16:57.121" v="1262" actId="700"/>
          <ac:spMkLst>
            <pc:docMk/>
            <pc:sldMk cId="2292534618" sldId="268"/>
            <ac:spMk id="33" creationId="{8B827B9B-4BBC-483E-8991-0A5C85D336D1}"/>
          </ac:spMkLst>
        </pc:spChg>
        <pc:spChg chg="add del mod ord">
          <ac:chgData name="Michael K" userId="3a19716d4fd751c5" providerId="LiveId" clId="{2B27C3A4-DBD4-491A-A9D4-B90450F155C8}" dt="2021-05-24T19:29:11.868" v="1334" actId="20577"/>
          <ac:spMkLst>
            <pc:docMk/>
            <pc:sldMk cId="2292534618" sldId="268"/>
            <ac:spMk id="34" creationId="{C6047C3E-DFEE-4461-9952-C6DCA4D89427}"/>
          </ac:spMkLst>
        </pc:spChg>
        <pc:picChg chg="add del mod modCrop">
          <ac:chgData name="Michael K" userId="3a19716d4fd751c5" providerId="LiveId" clId="{2B27C3A4-DBD4-491A-A9D4-B90450F155C8}" dt="2021-05-24T19:28:40.459" v="1322" actId="478"/>
          <ac:picMkLst>
            <pc:docMk/>
            <pc:sldMk cId="2292534618" sldId="268"/>
            <ac:picMk id="5" creationId="{3DF01DCB-4A35-4971-83C3-7E5B71131267}"/>
          </ac:picMkLst>
        </pc:picChg>
        <pc:picChg chg="add del mod ord modCrop">
          <ac:chgData name="Michael K" userId="3a19716d4fd751c5" providerId="LiveId" clId="{2B27C3A4-DBD4-491A-A9D4-B90450F155C8}" dt="2021-05-24T19:16:57.121" v="1262" actId="700"/>
          <ac:picMkLst>
            <pc:docMk/>
            <pc:sldMk cId="2292534618" sldId="268"/>
            <ac:picMk id="7" creationId="{C5593934-9A93-45BC-9541-FC5C0A56F159}"/>
          </ac:picMkLst>
        </pc:picChg>
      </pc:sldChg>
      <pc:sldChg chg="modSp mod">
        <pc:chgData name="Michael K" userId="3a19716d4fd751c5" providerId="LiveId" clId="{2B27C3A4-DBD4-491A-A9D4-B90450F155C8}" dt="2021-05-26T18:51:16.564" v="6636" actId="27636"/>
        <pc:sldMkLst>
          <pc:docMk/>
          <pc:sldMk cId="3523743518" sldId="269"/>
        </pc:sldMkLst>
        <pc:spChg chg="mod">
          <ac:chgData name="Michael K" userId="3a19716d4fd751c5" providerId="LiveId" clId="{2B27C3A4-DBD4-491A-A9D4-B90450F155C8}" dt="2021-05-26T18:51:16.564" v="6636" actId="27636"/>
          <ac:spMkLst>
            <pc:docMk/>
            <pc:sldMk cId="3523743518" sldId="269"/>
            <ac:spMk id="8" creationId="{0719E0E7-CFBA-48B5-AA1B-EA5B887F6650}"/>
          </ac:spMkLst>
        </pc:spChg>
      </pc:sldChg>
      <pc:sldChg chg="modSp mod">
        <pc:chgData name="Michael K" userId="3a19716d4fd751c5" providerId="LiveId" clId="{2B27C3A4-DBD4-491A-A9D4-B90450F155C8}" dt="2021-05-24T18:29:24.295" v="3" actId="20577"/>
        <pc:sldMkLst>
          <pc:docMk/>
          <pc:sldMk cId="1229725308" sldId="274"/>
        </pc:sldMkLst>
        <pc:spChg chg="mod">
          <ac:chgData name="Michael K" userId="3a19716d4fd751c5" providerId="LiveId" clId="{2B27C3A4-DBD4-491A-A9D4-B90450F155C8}" dt="2021-05-24T18:29:24.295" v="3" actId="20577"/>
          <ac:spMkLst>
            <pc:docMk/>
            <pc:sldMk cId="1229725308" sldId="274"/>
            <ac:spMk id="4" creationId="{A88F02AC-2ACE-4B6E-9181-99EBB08906BB}"/>
          </ac:spMkLst>
        </pc:spChg>
      </pc:sldChg>
      <pc:sldChg chg="modSp mod">
        <pc:chgData name="Michael K" userId="3a19716d4fd751c5" providerId="LiveId" clId="{2B27C3A4-DBD4-491A-A9D4-B90450F155C8}" dt="2021-05-26T19:22:39.434" v="6948" actId="14826"/>
        <pc:sldMkLst>
          <pc:docMk/>
          <pc:sldMk cId="1977009370" sldId="275"/>
        </pc:sldMkLst>
        <pc:spChg chg="mod">
          <ac:chgData name="Michael K" userId="3a19716d4fd751c5" providerId="LiveId" clId="{2B27C3A4-DBD4-491A-A9D4-B90450F155C8}" dt="2021-05-26T19:20:01.318" v="6946" actId="255"/>
          <ac:spMkLst>
            <pc:docMk/>
            <pc:sldMk cId="1977009370" sldId="275"/>
            <ac:spMk id="15" creationId="{65DA36E3-D61D-4BD8-99C8-B608EE6C0B31}"/>
          </ac:spMkLst>
        </pc:spChg>
        <pc:picChg chg="mod">
          <ac:chgData name="Michael K" userId="3a19716d4fd751c5" providerId="LiveId" clId="{2B27C3A4-DBD4-491A-A9D4-B90450F155C8}" dt="2021-05-26T19:22:39.434" v="6948" actId="14826"/>
          <ac:picMkLst>
            <pc:docMk/>
            <pc:sldMk cId="1977009370" sldId="275"/>
            <ac:picMk id="9" creationId="{64E24F24-4156-4B16-8A5C-E61C43369334}"/>
          </ac:picMkLst>
        </pc:picChg>
      </pc:sldChg>
      <pc:sldChg chg="modSp mod">
        <pc:chgData name="Michael K" userId="3a19716d4fd751c5" providerId="LiveId" clId="{2B27C3A4-DBD4-491A-A9D4-B90450F155C8}" dt="2021-05-26T19:22:54.512" v="6949" actId="14826"/>
        <pc:sldMkLst>
          <pc:docMk/>
          <pc:sldMk cId="29961541" sldId="276"/>
        </pc:sldMkLst>
        <pc:spChg chg="mod">
          <ac:chgData name="Michael K" userId="3a19716d4fd751c5" providerId="LiveId" clId="{2B27C3A4-DBD4-491A-A9D4-B90450F155C8}" dt="2021-05-26T19:20:05" v="6947" actId="404"/>
          <ac:spMkLst>
            <pc:docMk/>
            <pc:sldMk cId="29961541" sldId="276"/>
            <ac:spMk id="5" creationId="{D4560322-68DA-44C7-A9D9-E136B1C364C5}"/>
          </ac:spMkLst>
        </pc:spChg>
        <pc:picChg chg="mod">
          <ac:chgData name="Michael K" userId="3a19716d4fd751c5" providerId="LiveId" clId="{2B27C3A4-DBD4-491A-A9D4-B90450F155C8}" dt="2021-05-26T19:22:54.512" v="6949" actId="14826"/>
          <ac:picMkLst>
            <pc:docMk/>
            <pc:sldMk cId="29961541" sldId="276"/>
            <ac:picMk id="2050" creationId="{122C4FAB-4663-4202-876F-5F41FB0D916C}"/>
          </ac:picMkLst>
        </pc:picChg>
      </pc:sldChg>
      <pc:sldChg chg="modSp mod">
        <pc:chgData name="Michael K" userId="3a19716d4fd751c5" providerId="LiveId" clId="{2B27C3A4-DBD4-491A-A9D4-B90450F155C8}" dt="2021-05-27T04:29:45.621" v="7484" actId="403"/>
        <pc:sldMkLst>
          <pc:docMk/>
          <pc:sldMk cId="438216631" sldId="277"/>
        </pc:sldMkLst>
        <pc:spChg chg="mod">
          <ac:chgData name="Michael K" userId="3a19716d4fd751c5" providerId="LiveId" clId="{2B27C3A4-DBD4-491A-A9D4-B90450F155C8}" dt="2021-05-26T18:51:16.559" v="6635" actId="27636"/>
          <ac:spMkLst>
            <pc:docMk/>
            <pc:sldMk cId="438216631" sldId="277"/>
            <ac:spMk id="8" creationId="{0719E0E7-CFBA-48B5-AA1B-EA5B887F6650}"/>
          </ac:spMkLst>
        </pc:spChg>
        <pc:spChg chg="mod">
          <ac:chgData name="Michael K" userId="3a19716d4fd751c5" providerId="LiveId" clId="{2B27C3A4-DBD4-491A-A9D4-B90450F155C8}" dt="2021-05-27T04:29:45.621" v="7484" actId="403"/>
          <ac:spMkLst>
            <pc:docMk/>
            <pc:sldMk cId="438216631" sldId="277"/>
            <ac:spMk id="12" creationId="{7B818FFC-29E0-4D29-B84F-A8CFE7C5FAD1}"/>
          </ac:spMkLst>
        </pc:spChg>
      </pc:sldChg>
      <pc:sldChg chg="modSp mod">
        <pc:chgData name="Michael K" userId="3a19716d4fd751c5" providerId="LiveId" clId="{2B27C3A4-DBD4-491A-A9D4-B90450F155C8}" dt="2021-05-26T18:51:16.567" v="6637" actId="27636"/>
        <pc:sldMkLst>
          <pc:docMk/>
          <pc:sldMk cId="1020899058" sldId="278"/>
        </pc:sldMkLst>
        <pc:spChg chg="mod">
          <ac:chgData name="Michael K" userId="3a19716d4fd751c5" providerId="LiveId" clId="{2B27C3A4-DBD4-491A-A9D4-B90450F155C8}" dt="2021-05-26T18:51:16.567" v="6637" actId="27636"/>
          <ac:spMkLst>
            <pc:docMk/>
            <pc:sldMk cId="1020899058" sldId="278"/>
            <ac:spMk id="8" creationId="{0719E0E7-CFBA-48B5-AA1B-EA5B887F6650}"/>
          </ac:spMkLst>
        </pc:spChg>
        <pc:spChg chg="mod">
          <ac:chgData name="Michael K" userId="3a19716d4fd751c5" providerId="LiveId" clId="{2B27C3A4-DBD4-491A-A9D4-B90450F155C8}" dt="2021-05-24T19:57:32.301" v="2760" actId="20577"/>
          <ac:spMkLst>
            <pc:docMk/>
            <pc:sldMk cId="1020899058" sldId="278"/>
            <ac:spMk id="25" creationId="{7C73179F-39B8-4789-828B-0993AFD9746C}"/>
          </ac:spMkLst>
        </pc:spChg>
      </pc:sldChg>
      <pc:sldChg chg="modSp mod">
        <pc:chgData name="Michael K" userId="3a19716d4fd751c5" providerId="LiveId" clId="{2B27C3A4-DBD4-491A-A9D4-B90450F155C8}" dt="2021-05-26T18:51:16.570" v="6638" actId="27636"/>
        <pc:sldMkLst>
          <pc:docMk/>
          <pc:sldMk cId="171551638" sldId="279"/>
        </pc:sldMkLst>
        <pc:spChg chg="mod">
          <ac:chgData name="Michael K" userId="3a19716d4fd751c5" providerId="LiveId" clId="{2B27C3A4-DBD4-491A-A9D4-B90450F155C8}" dt="2021-05-26T18:51:16.570" v="6638" actId="27636"/>
          <ac:spMkLst>
            <pc:docMk/>
            <pc:sldMk cId="171551638" sldId="279"/>
            <ac:spMk id="8" creationId="{0719E0E7-CFBA-48B5-AA1B-EA5B887F6650}"/>
          </ac:spMkLst>
        </pc:spChg>
      </pc:sldChg>
      <pc:sldChg chg="modSp mod">
        <pc:chgData name="Michael K" userId="3a19716d4fd751c5" providerId="LiveId" clId="{2B27C3A4-DBD4-491A-A9D4-B90450F155C8}" dt="2021-05-26T19:29:49.132" v="6951" actId="14826"/>
        <pc:sldMkLst>
          <pc:docMk/>
          <pc:sldMk cId="2351305419" sldId="281"/>
        </pc:sldMkLst>
        <pc:picChg chg="mod">
          <ac:chgData name="Michael K" userId="3a19716d4fd751c5" providerId="LiveId" clId="{2B27C3A4-DBD4-491A-A9D4-B90450F155C8}" dt="2021-05-26T19:29:49.132" v="6951" actId="14826"/>
          <ac:picMkLst>
            <pc:docMk/>
            <pc:sldMk cId="2351305419" sldId="281"/>
            <ac:picMk id="22" creationId="{A94BD837-AC7F-4F47-8F67-3B73B16DE177}"/>
          </ac:picMkLst>
        </pc:picChg>
      </pc:sldChg>
      <pc:sldChg chg="modSp mod">
        <pc:chgData name="Michael K" userId="3a19716d4fd751c5" providerId="LiveId" clId="{2B27C3A4-DBD4-491A-A9D4-B90450F155C8}" dt="2021-05-26T19:33:41.271" v="6965" actId="20577"/>
        <pc:sldMkLst>
          <pc:docMk/>
          <pc:sldMk cId="3182571680" sldId="282"/>
        </pc:sldMkLst>
        <pc:spChg chg="mod">
          <ac:chgData name="Michael K" userId="3a19716d4fd751c5" providerId="LiveId" clId="{2B27C3A4-DBD4-491A-A9D4-B90450F155C8}" dt="2021-05-26T19:33:41.271" v="6965" actId="20577"/>
          <ac:spMkLst>
            <pc:docMk/>
            <pc:sldMk cId="3182571680" sldId="282"/>
            <ac:spMk id="5" creationId="{C064BFBE-F85B-4680-80A5-6E47D0927F8C}"/>
          </ac:spMkLst>
        </pc:spChg>
        <pc:spChg chg="mod">
          <ac:chgData name="Michael K" userId="3a19716d4fd751c5" providerId="LiveId" clId="{2B27C3A4-DBD4-491A-A9D4-B90450F155C8}" dt="2021-05-26T19:05:40.899" v="6822" actId="20577"/>
          <ac:spMkLst>
            <pc:docMk/>
            <pc:sldMk cId="3182571680" sldId="282"/>
            <ac:spMk id="12" creationId="{DB81F043-B53C-4EC8-8283-899EA868C4E6}"/>
          </ac:spMkLst>
        </pc:spChg>
      </pc:sldChg>
      <pc:sldChg chg="modSp mod">
        <pc:chgData name="Michael K" userId="3a19716d4fd751c5" providerId="LiveId" clId="{2B27C3A4-DBD4-491A-A9D4-B90450F155C8}" dt="2021-05-27T05:04:29.904" v="7507" actId="1036"/>
        <pc:sldMkLst>
          <pc:docMk/>
          <pc:sldMk cId="1997957667" sldId="297"/>
        </pc:sldMkLst>
        <pc:spChg chg="mod">
          <ac:chgData name="Michael K" userId="3a19716d4fd751c5" providerId="LiveId" clId="{2B27C3A4-DBD4-491A-A9D4-B90450F155C8}" dt="2021-05-27T05:04:29.904" v="7507" actId="1036"/>
          <ac:spMkLst>
            <pc:docMk/>
            <pc:sldMk cId="1997957667" sldId="297"/>
            <ac:spMk id="12" creationId="{DB81F043-B53C-4EC8-8283-899EA868C4E6}"/>
          </ac:spMkLst>
        </pc:spChg>
        <pc:spChg chg="mod">
          <ac:chgData name="Michael K" userId="3a19716d4fd751c5" providerId="LiveId" clId="{2B27C3A4-DBD4-491A-A9D4-B90450F155C8}" dt="2021-05-27T05:04:25.270" v="7505" actId="27636"/>
          <ac:spMkLst>
            <pc:docMk/>
            <pc:sldMk cId="1997957667" sldId="297"/>
            <ac:spMk id="14" creationId="{E3858CF9-BC46-45D0-B490-5B41A98B0733}"/>
          </ac:spMkLst>
        </pc:spChg>
      </pc:sldChg>
      <pc:sldChg chg="modSp del mod">
        <pc:chgData name="Michael K" userId="3a19716d4fd751c5" providerId="LiveId" clId="{2B27C3A4-DBD4-491A-A9D4-B90450F155C8}" dt="2021-05-26T19:16:08.182" v="6892" actId="47"/>
        <pc:sldMkLst>
          <pc:docMk/>
          <pc:sldMk cId="1502503584" sldId="298"/>
        </pc:sldMkLst>
        <pc:spChg chg="mod">
          <ac:chgData name="Michael K" userId="3a19716d4fd751c5" providerId="LiveId" clId="{2B27C3A4-DBD4-491A-A9D4-B90450F155C8}" dt="2021-05-26T18:50:50.695" v="6629" actId="27636"/>
          <ac:spMkLst>
            <pc:docMk/>
            <pc:sldMk cId="1502503584" sldId="298"/>
            <ac:spMk id="3" creationId="{1F8BCB1F-ADE3-4CB0-A4F0-E6A039902C50}"/>
          </ac:spMkLst>
        </pc:spChg>
      </pc:sldChg>
      <pc:sldChg chg="modSp del mod">
        <pc:chgData name="Michael K" userId="3a19716d4fd751c5" providerId="LiveId" clId="{2B27C3A4-DBD4-491A-A9D4-B90450F155C8}" dt="2021-05-26T19:16:11.033" v="6893" actId="47"/>
        <pc:sldMkLst>
          <pc:docMk/>
          <pc:sldMk cId="3185226477" sldId="299"/>
        </pc:sldMkLst>
        <pc:spChg chg="mod">
          <ac:chgData name="Michael K" userId="3a19716d4fd751c5" providerId="LiveId" clId="{2B27C3A4-DBD4-491A-A9D4-B90450F155C8}" dt="2021-05-24T18:44:50.754" v="270" actId="20577"/>
          <ac:spMkLst>
            <pc:docMk/>
            <pc:sldMk cId="3185226477" sldId="299"/>
            <ac:spMk id="21" creationId="{F4EC1225-ED1B-4B8A-B5FB-FA4F871E6299}"/>
          </ac:spMkLst>
        </pc:spChg>
        <pc:spChg chg="mod">
          <ac:chgData name="Michael K" userId="3a19716d4fd751c5" providerId="LiveId" clId="{2B27C3A4-DBD4-491A-A9D4-B90450F155C8}" dt="2021-05-26T18:49:31.473" v="6627" actId="27636"/>
          <ac:spMkLst>
            <pc:docMk/>
            <pc:sldMk cId="3185226477" sldId="299"/>
            <ac:spMk id="22" creationId="{E29896C9-C3BE-4B61-ABF6-759462EB0B9B}"/>
          </ac:spMkLst>
        </pc:spChg>
      </pc:sldChg>
      <pc:sldChg chg="del">
        <pc:chgData name="Michael K" userId="3a19716d4fd751c5" providerId="LiveId" clId="{2B27C3A4-DBD4-491A-A9D4-B90450F155C8}" dt="2021-05-26T19:16:13.882" v="6894" actId="47"/>
        <pc:sldMkLst>
          <pc:docMk/>
          <pc:sldMk cId="3593929850" sldId="300"/>
        </pc:sldMkLst>
      </pc:sldChg>
      <pc:sldChg chg="del">
        <pc:chgData name="Michael K" userId="3a19716d4fd751c5" providerId="LiveId" clId="{2B27C3A4-DBD4-491A-A9D4-B90450F155C8}" dt="2021-05-26T19:16:15.605" v="6895" actId="47"/>
        <pc:sldMkLst>
          <pc:docMk/>
          <pc:sldMk cId="901433955" sldId="301"/>
        </pc:sldMkLst>
      </pc:sldChg>
      <pc:sldChg chg="del">
        <pc:chgData name="Michael K" userId="3a19716d4fd751c5" providerId="LiveId" clId="{2B27C3A4-DBD4-491A-A9D4-B90450F155C8}" dt="2021-05-26T19:16:16.641" v="6896" actId="47"/>
        <pc:sldMkLst>
          <pc:docMk/>
          <pc:sldMk cId="813471429" sldId="302"/>
        </pc:sldMkLst>
      </pc:sldChg>
      <pc:sldChg chg="del">
        <pc:chgData name="Michael K" userId="3a19716d4fd751c5" providerId="LiveId" clId="{2B27C3A4-DBD4-491A-A9D4-B90450F155C8}" dt="2021-05-26T19:16:17.330" v="6897" actId="47"/>
        <pc:sldMkLst>
          <pc:docMk/>
          <pc:sldMk cId="2051372353" sldId="303"/>
        </pc:sldMkLst>
      </pc:sldChg>
      <pc:sldChg chg="addSp delSp modSp new mod modMedia modClrScheme delAnim chgLayout">
        <pc:chgData name="Michael K" userId="3a19716d4fd751c5" providerId="LiveId" clId="{2B27C3A4-DBD4-491A-A9D4-B90450F155C8}" dt="2021-05-26T23:21:09.247" v="7330" actId="20577"/>
        <pc:sldMkLst>
          <pc:docMk/>
          <pc:sldMk cId="76521167" sldId="304"/>
        </pc:sldMkLst>
        <pc:spChg chg="mod ord">
          <ac:chgData name="Michael K" userId="3a19716d4fd751c5" providerId="LiveId" clId="{2B27C3A4-DBD4-491A-A9D4-B90450F155C8}" dt="2021-05-24T19:58:26.039" v="2789" actId="26606"/>
          <ac:spMkLst>
            <pc:docMk/>
            <pc:sldMk cId="76521167" sldId="304"/>
            <ac:spMk id="2" creationId="{966895DC-3D11-4328-AF15-3917A724BE25}"/>
          </ac:spMkLst>
        </pc:spChg>
        <pc:spChg chg="del mod ord">
          <ac:chgData name="Michael K" userId="3a19716d4fd751c5" providerId="LiveId" clId="{2B27C3A4-DBD4-491A-A9D4-B90450F155C8}" dt="2021-05-24T19:58:13.456" v="2785" actId="700"/>
          <ac:spMkLst>
            <pc:docMk/>
            <pc:sldMk cId="76521167" sldId="304"/>
            <ac:spMk id="3" creationId="{670D9508-B3E4-4442-9166-565D807C08C9}"/>
          </ac:spMkLst>
        </pc:spChg>
        <pc:spChg chg="del">
          <ac:chgData name="Michael K" userId="3a19716d4fd751c5" providerId="LiveId" clId="{2B27C3A4-DBD4-491A-A9D4-B90450F155C8}" dt="2021-05-24T19:58:13.456" v="2785" actId="700"/>
          <ac:spMkLst>
            <pc:docMk/>
            <pc:sldMk cId="76521167" sldId="304"/>
            <ac:spMk id="4" creationId="{596F99C8-E626-4CB9-9C29-2B06FB36031E}"/>
          </ac:spMkLst>
        </pc:spChg>
        <pc:spChg chg="del">
          <ac:chgData name="Michael K" userId="3a19716d4fd751c5" providerId="LiveId" clId="{2B27C3A4-DBD4-491A-A9D4-B90450F155C8}" dt="2021-05-24T19:58:13.456" v="2785" actId="700"/>
          <ac:spMkLst>
            <pc:docMk/>
            <pc:sldMk cId="76521167" sldId="304"/>
            <ac:spMk id="5" creationId="{A630DA7C-CEDB-4D53-9808-C9BD04666608}"/>
          </ac:spMkLst>
        </pc:spChg>
        <pc:spChg chg="del">
          <ac:chgData name="Michael K" userId="3a19716d4fd751c5" providerId="LiveId" clId="{2B27C3A4-DBD4-491A-A9D4-B90450F155C8}" dt="2021-05-24T19:58:13.456" v="2785" actId="700"/>
          <ac:spMkLst>
            <pc:docMk/>
            <pc:sldMk cId="76521167" sldId="304"/>
            <ac:spMk id="6" creationId="{418A5ADD-D84C-45F5-BD5B-BA78E4A736D2}"/>
          </ac:spMkLst>
        </pc:spChg>
        <pc:spChg chg="mod ord">
          <ac:chgData name="Michael K" userId="3a19716d4fd751c5" providerId="LiveId" clId="{2B27C3A4-DBD4-491A-A9D4-B90450F155C8}" dt="2021-05-24T20:13:58.373" v="3119" actId="255"/>
          <ac:spMkLst>
            <pc:docMk/>
            <pc:sldMk cId="76521167" sldId="304"/>
            <ac:spMk id="7" creationId="{C22FFC2B-7FAE-40A6-8B8A-57D6B366DF32}"/>
          </ac:spMkLst>
        </pc:spChg>
        <pc:spChg chg="mod ord">
          <ac:chgData name="Michael K" userId="3a19716d4fd751c5" providerId="LiveId" clId="{2B27C3A4-DBD4-491A-A9D4-B90450F155C8}" dt="2021-05-26T23:21:09.247" v="7330" actId="20577"/>
          <ac:spMkLst>
            <pc:docMk/>
            <pc:sldMk cId="76521167" sldId="304"/>
            <ac:spMk id="8" creationId="{80CE4A7E-DC8D-4D44-A78B-48635B1FF53A}"/>
          </ac:spMkLst>
        </pc:spChg>
        <pc:spChg chg="add del mod ord">
          <ac:chgData name="Michael K" userId="3a19716d4fd751c5" providerId="LiveId" clId="{2B27C3A4-DBD4-491A-A9D4-B90450F155C8}" dt="2021-05-24T20:10:26.020" v="3004" actId="20577"/>
          <ac:spMkLst>
            <pc:docMk/>
            <pc:sldMk cId="76521167" sldId="304"/>
            <ac:spMk id="9" creationId="{AF61D64B-036A-4671-8DC1-897C15621DD7}"/>
          </ac:spMkLst>
        </pc:spChg>
        <pc:spChg chg="add del mod ord">
          <ac:chgData name="Michael K" userId="3a19716d4fd751c5" providerId="LiveId" clId="{2B27C3A4-DBD4-491A-A9D4-B90450F155C8}" dt="2021-05-24T20:05:21.685" v="2805" actId="931"/>
          <ac:spMkLst>
            <pc:docMk/>
            <pc:sldMk cId="76521167" sldId="304"/>
            <ac:spMk id="10" creationId="{7FBBFEE0-C453-4AB3-8FDA-CB8A107E3AE3}"/>
          </ac:spMkLst>
        </pc:spChg>
        <pc:picChg chg="add del mod">
          <ac:chgData name="Michael K" userId="3a19716d4fd751c5" providerId="LiveId" clId="{2B27C3A4-DBD4-491A-A9D4-B90450F155C8}" dt="2021-05-24T19:58:26.039" v="2789" actId="26606"/>
          <ac:picMkLst>
            <pc:docMk/>
            <pc:sldMk cId="76521167" sldId="304"/>
            <ac:picMk id="12" creationId="{413DF974-594E-4D8F-89F3-3C0F7760B97D}"/>
          </ac:picMkLst>
        </pc:picChg>
        <pc:picChg chg="add del mod modCrop">
          <ac:chgData name="Michael K" userId="3a19716d4fd751c5" providerId="LiveId" clId="{2B27C3A4-DBD4-491A-A9D4-B90450F155C8}" dt="2021-05-24T20:09:48.215" v="2948" actId="14826"/>
          <ac:picMkLst>
            <pc:docMk/>
            <pc:sldMk cId="76521167" sldId="304"/>
            <ac:picMk id="13" creationId="{1E90A4CF-7FB7-4A72-9491-FF2991AF634F}"/>
          </ac:picMkLst>
        </pc:picChg>
      </pc:sldChg>
      <pc:sldChg chg="new del">
        <pc:chgData name="Michael K" userId="3a19716d4fd751c5" providerId="LiveId" clId="{2B27C3A4-DBD4-491A-A9D4-B90450F155C8}" dt="2021-05-24T18:46:26.684" v="277" actId="2696"/>
        <pc:sldMkLst>
          <pc:docMk/>
          <pc:sldMk cId="2521429864" sldId="305"/>
        </pc:sldMkLst>
      </pc:sldChg>
      <pc:sldChg chg="addSp delSp modSp add del mod modClrScheme chgLayout">
        <pc:chgData name="Michael K" userId="3a19716d4fd751c5" providerId="LiveId" clId="{2B27C3A4-DBD4-491A-A9D4-B90450F155C8}" dt="2021-05-24T19:34:38.193" v="1610" actId="47"/>
        <pc:sldMkLst>
          <pc:docMk/>
          <pc:sldMk cId="4211344882" sldId="305"/>
        </pc:sldMkLst>
        <pc:spChg chg="mod ord">
          <ac:chgData name="Michael K" userId="3a19716d4fd751c5" providerId="LiveId" clId="{2B27C3A4-DBD4-491A-A9D4-B90450F155C8}" dt="2021-05-24T19:19:16.601" v="1266" actId="700"/>
          <ac:spMkLst>
            <pc:docMk/>
            <pc:sldMk cId="4211344882" sldId="305"/>
            <ac:spMk id="3" creationId="{B47FA290-7095-4FA3-BB09-DB83E8C8A61D}"/>
          </ac:spMkLst>
        </pc:spChg>
        <pc:spChg chg="mod ord">
          <ac:chgData name="Michael K" userId="3a19716d4fd751c5" providerId="LiveId" clId="{2B27C3A4-DBD4-491A-A9D4-B90450F155C8}" dt="2021-05-24T19:19:16.601" v="1266" actId="700"/>
          <ac:spMkLst>
            <pc:docMk/>
            <pc:sldMk cId="4211344882" sldId="305"/>
            <ac:spMk id="4" creationId="{25F53B93-B652-4250-BD94-10CD4C3EA0EB}"/>
          </ac:spMkLst>
        </pc:spChg>
        <pc:spChg chg="mod ord">
          <ac:chgData name="Michael K" userId="3a19716d4fd751c5" providerId="LiveId" clId="{2B27C3A4-DBD4-491A-A9D4-B90450F155C8}" dt="2021-05-24T19:19:16.601" v="1266" actId="700"/>
          <ac:spMkLst>
            <pc:docMk/>
            <pc:sldMk cId="4211344882" sldId="305"/>
            <ac:spMk id="6" creationId="{ACCB9137-8961-4C71-A056-F3AF3024D968}"/>
          </ac:spMkLst>
        </pc:spChg>
        <pc:spChg chg="mod ord">
          <ac:chgData name="Michael K" userId="3a19716d4fd751c5" providerId="LiveId" clId="{2B27C3A4-DBD4-491A-A9D4-B90450F155C8}" dt="2021-05-24T19:19:16.601" v="1266" actId="700"/>
          <ac:spMkLst>
            <pc:docMk/>
            <pc:sldMk cId="4211344882" sldId="305"/>
            <ac:spMk id="33" creationId="{8B827B9B-4BBC-483E-8991-0A5C85D336D1}"/>
          </ac:spMkLst>
        </pc:spChg>
        <pc:spChg chg="mod ord">
          <ac:chgData name="Michael K" userId="3a19716d4fd751c5" providerId="LiveId" clId="{2B27C3A4-DBD4-491A-A9D4-B90450F155C8}" dt="2021-05-24T19:19:16.601" v="1266" actId="700"/>
          <ac:spMkLst>
            <pc:docMk/>
            <pc:sldMk cId="4211344882" sldId="305"/>
            <ac:spMk id="34" creationId="{C6047C3E-DFEE-4461-9952-C6DCA4D89427}"/>
          </ac:spMkLst>
        </pc:spChg>
        <pc:picChg chg="del mod">
          <ac:chgData name="Michael K" userId="3a19716d4fd751c5" providerId="LiveId" clId="{2B27C3A4-DBD4-491A-A9D4-B90450F155C8}" dt="2021-05-24T18:47:09.630" v="308" actId="478"/>
          <ac:picMkLst>
            <pc:docMk/>
            <pc:sldMk cId="4211344882" sldId="305"/>
            <ac:picMk id="5" creationId="{3DF01DCB-4A35-4971-83C3-7E5B71131267}"/>
          </ac:picMkLst>
        </pc:picChg>
        <pc:picChg chg="mod ord">
          <ac:chgData name="Michael K" userId="3a19716d4fd751c5" providerId="LiveId" clId="{2B27C3A4-DBD4-491A-A9D4-B90450F155C8}" dt="2021-05-24T19:19:16.601" v="1266" actId="700"/>
          <ac:picMkLst>
            <pc:docMk/>
            <pc:sldMk cId="4211344882" sldId="305"/>
            <ac:picMk id="7" creationId="{C5593934-9A93-45BC-9541-FC5C0A56F159}"/>
          </ac:picMkLst>
        </pc:picChg>
        <pc:picChg chg="add del mod">
          <ac:chgData name="Michael K" userId="3a19716d4fd751c5" providerId="LiveId" clId="{2B27C3A4-DBD4-491A-A9D4-B90450F155C8}" dt="2021-05-24T19:33:50.121" v="1607" actId="21"/>
          <ac:picMkLst>
            <pc:docMk/>
            <pc:sldMk cId="4211344882" sldId="305"/>
            <ac:picMk id="8" creationId="{6B0274B6-CD1F-42A8-9A75-750D27E9B826}"/>
          </ac:picMkLst>
        </pc:picChg>
      </pc:sldChg>
      <pc:sldChg chg="addSp delSp modSp add del mod">
        <pc:chgData name="Michael K" userId="3a19716d4fd751c5" providerId="LiveId" clId="{2B27C3A4-DBD4-491A-A9D4-B90450F155C8}" dt="2021-05-24T19:35:27.694" v="1651" actId="47"/>
        <pc:sldMkLst>
          <pc:docMk/>
          <pc:sldMk cId="1030848652" sldId="306"/>
        </pc:sldMkLst>
        <pc:spChg chg="add mod">
          <ac:chgData name="Michael K" userId="3a19716d4fd751c5" providerId="LiveId" clId="{2B27C3A4-DBD4-491A-A9D4-B90450F155C8}" dt="2021-05-24T19:02:08.393" v="847" actId="164"/>
          <ac:spMkLst>
            <pc:docMk/>
            <pc:sldMk cId="1030848652" sldId="306"/>
            <ac:spMk id="2" creationId="{753C6C4F-C364-4270-9302-5868CDC0EF75}"/>
          </ac:spMkLst>
        </pc:spChg>
        <pc:spChg chg="add mod">
          <ac:chgData name="Michael K" userId="3a19716d4fd751c5" providerId="LiveId" clId="{2B27C3A4-DBD4-491A-A9D4-B90450F155C8}" dt="2021-05-24T19:02:08.393" v="847" actId="164"/>
          <ac:spMkLst>
            <pc:docMk/>
            <pc:sldMk cId="1030848652" sldId="306"/>
            <ac:spMk id="5" creationId="{55ADA9EA-799F-49CE-ADE6-07F57F1344FD}"/>
          </ac:spMkLst>
        </pc:spChg>
        <pc:spChg chg="mod">
          <ac:chgData name="Michael K" userId="3a19716d4fd751c5" providerId="LiveId" clId="{2B27C3A4-DBD4-491A-A9D4-B90450F155C8}" dt="2021-05-24T19:06:39.888" v="1225" actId="20577"/>
          <ac:spMkLst>
            <pc:docMk/>
            <pc:sldMk cId="1030848652" sldId="306"/>
            <ac:spMk id="6" creationId="{ACCB9137-8961-4C71-A056-F3AF3024D968}"/>
          </ac:spMkLst>
        </pc:spChg>
        <pc:spChg chg="add del mod">
          <ac:chgData name="Michael K" userId="3a19716d4fd751c5" providerId="LiveId" clId="{2B27C3A4-DBD4-491A-A9D4-B90450F155C8}" dt="2021-05-24T19:12:38.699" v="1237" actId="478"/>
          <ac:spMkLst>
            <pc:docMk/>
            <pc:sldMk cId="1030848652" sldId="306"/>
            <ac:spMk id="12" creationId="{A8A28EDD-8E52-4DBA-A020-EA8687788CCA}"/>
          </ac:spMkLst>
        </pc:spChg>
        <pc:spChg chg="mod">
          <ac:chgData name="Michael K" userId="3a19716d4fd751c5" providerId="LiveId" clId="{2B27C3A4-DBD4-491A-A9D4-B90450F155C8}" dt="2021-05-24T18:56:40.757" v="817" actId="20577"/>
          <ac:spMkLst>
            <pc:docMk/>
            <pc:sldMk cId="1030848652" sldId="306"/>
            <ac:spMk id="34" creationId="{C6047C3E-DFEE-4461-9952-C6DCA4D89427}"/>
          </ac:spMkLst>
        </pc:spChg>
        <pc:grpChg chg="add mod">
          <ac:chgData name="Michael K" userId="3a19716d4fd751c5" providerId="LiveId" clId="{2B27C3A4-DBD4-491A-A9D4-B90450F155C8}" dt="2021-05-24T19:02:25.282" v="862" actId="1076"/>
          <ac:grpSpMkLst>
            <pc:docMk/>
            <pc:sldMk cId="1030848652" sldId="306"/>
            <ac:grpSpMk id="10" creationId="{FA54DFBA-7A49-4F1B-96A2-3A0833A57190}"/>
          </ac:grpSpMkLst>
        </pc:grpChg>
        <pc:picChg chg="add del">
          <ac:chgData name="Michael K" userId="3a19716d4fd751c5" providerId="LiveId" clId="{2B27C3A4-DBD4-491A-A9D4-B90450F155C8}" dt="2021-05-24T19:12:38.699" v="1237" actId="478"/>
          <ac:picMkLst>
            <pc:docMk/>
            <pc:sldMk cId="1030848652" sldId="306"/>
            <ac:picMk id="7" creationId="{C5593934-9A93-45BC-9541-FC5C0A56F159}"/>
          </ac:picMkLst>
        </pc:picChg>
        <pc:picChg chg="del">
          <ac:chgData name="Michael K" userId="3a19716d4fd751c5" providerId="LiveId" clId="{2B27C3A4-DBD4-491A-A9D4-B90450F155C8}" dt="2021-05-24T18:57:27.053" v="837" actId="478"/>
          <ac:picMkLst>
            <pc:docMk/>
            <pc:sldMk cId="1030848652" sldId="306"/>
            <ac:picMk id="8" creationId="{6B0274B6-CD1F-42A8-9A75-750D27E9B826}"/>
          </ac:picMkLst>
        </pc:picChg>
        <pc:picChg chg="add mod">
          <ac:chgData name="Michael K" userId="3a19716d4fd751c5" providerId="LiveId" clId="{2B27C3A4-DBD4-491A-A9D4-B90450F155C8}" dt="2021-05-24T19:02:08.393" v="847" actId="164"/>
          <ac:picMkLst>
            <pc:docMk/>
            <pc:sldMk cId="1030848652" sldId="306"/>
            <ac:picMk id="9" creationId="{C35167E2-570B-400F-BE60-0B69797D993A}"/>
          </ac:picMkLst>
        </pc:picChg>
      </pc:sldChg>
      <pc:sldChg chg="addSp delSp modSp add del mod">
        <pc:chgData name="Michael K" userId="3a19716d4fd751c5" providerId="LiveId" clId="{2B27C3A4-DBD4-491A-A9D4-B90450F155C8}" dt="2021-05-24T19:36:21.756" v="1681" actId="47"/>
        <pc:sldMkLst>
          <pc:docMk/>
          <pc:sldMk cId="1202226035" sldId="307"/>
        </pc:sldMkLst>
        <pc:spChg chg="mod">
          <ac:chgData name="Michael K" userId="3a19716d4fd751c5" providerId="LiveId" clId="{2B27C3A4-DBD4-491A-A9D4-B90450F155C8}" dt="2021-05-24T19:10:58.673" v="1231" actId="20577"/>
          <ac:spMkLst>
            <pc:docMk/>
            <pc:sldMk cId="1202226035" sldId="307"/>
            <ac:spMk id="6" creationId="{ACCB9137-8961-4C71-A056-F3AF3024D968}"/>
          </ac:spMkLst>
        </pc:spChg>
        <pc:spChg chg="mod">
          <ac:chgData name="Michael K" userId="3a19716d4fd751c5" providerId="LiveId" clId="{2B27C3A4-DBD4-491A-A9D4-B90450F155C8}" dt="2021-05-24T18:56:56.073" v="836" actId="20577"/>
          <ac:spMkLst>
            <pc:docMk/>
            <pc:sldMk cId="1202226035" sldId="307"/>
            <ac:spMk id="34" creationId="{C6047C3E-DFEE-4461-9952-C6DCA4D89427}"/>
          </ac:spMkLst>
        </pc:spChg>
        <pc:picChg chg="add del mod">
          <ac:chgData name="Michael K" userId="3a19716d4fd751c5" providerId="LiveId" clId="{2B27C3A4-DBD4-491A-A9D4-B90450F155C8}" dt="2021-05-24T19:35:50.667" v="1654" actId="21"/>
          <ac:picMkLst>
            <pc:docMk/>
            <pc:sldMk cId="1202226035" sldId="307"/>
            <ac:picMk id="5" creationId="{0D2213F9-EF6C-4B11-A566-E7FC45FBF90D}"/>
          </ac:picMkLst>
        </pc:picChg>
        <pc:picChg chg="del">
          <ac:chgData name="Michael K" userId="3a19716d4fd751c5" providerId="LiveId" clId="{2B27C3A4-DBD4-491A-A9D4-B90450F155C8}" dt="2021-05-24T19:10:23.840" v="1226" actId="478"/>
          <ac:picMkLst>
            <pc:docMk/>
            <pc:sldMk cId="1202226035" sldId="307"/>
            <ac:picMk id="8" creationId="{6B0274B6-CD1F-42A8-9A75-750D27E9B826}"/>
          </ac:picMkLst>
        </pc:picChg>
      </pc:sldChg>
      <pc:sldChg chg="addSp delSp modSp add del mod modClrScheme chgLayout">
        <pc:chgData name="Michael K" userId="3a19716d4fd751c5" providerId="LiveId" clId="{2B27C3A4-DBD4-491A-A9D4-B90450F155C8}" dt="2021-05-26T19:02:38.715" v="6806" actId="47"/>
        <pc:sldMkLst>
          <pc:docMk/>
          <pc:sldMk cId="1552803458" sldId="308"/>
        </pc:sldMkLst>
        <pc:spChg chg="del mod ord">
          <ac:chgData name="Michael K" userId="3a19716d4fd751c5" providerId="LiveId" clId="{2B27C3A4-DBD4-491A-A9D4-B90450F155C8}" dt="2021-05-24T19:25:42.654" v="1276" actId="478"/>
          <ac:spMkLst>
            <pc:docMk/>
            <pc:sldMk cId="1552803458" sldId="308"/>
            <ac:spMk id="3" creationId="{B47FA290-7095-4FA3-BB09-DB83E8C8A61D}"/>
          </ac:spMkLst>
        </pc:spChg>
        <pc:spChg chg="mod ord">
          <ac:chgData name="Michael K" userId="3a19716d4fd751c5" providerId="LiveId" clId="{2B27C3A4-DBD4-491A-A9D4-B90450F155C8}" dt="2021-05-24T19:24:56.952" v="1268" actId="700"/>
          <ac:spMkLst>
            <pc:docMk/>
            <pc:sldMk cId="1552803458" sldId="308"/>
            <ac:spMk id="4" creationId="{25F53B93-B652-4250-BD94-10CD4C3EA0EB}"/>
          </ac:spMkLst>
        </pc:spChg>
        <pc:spChg chg="del mod ord">
          <ac:chgData name="Michael K" userId="3a19716d4fd751c5" providerId="LiveId" clId="{2B27C3A4-DBD4-491A-A9D4-B90450F155C8}" dt="2021-05-24T19:25:04.763" v="1269" actId="478"/>
          <ac:spMkLst>
            <pc:docMk/>
            <pc:sldMk cId="1552803458" sldId="308"/>
            <ac:spMk id="6" creationId="{ACCB9137-8961-4C71-A056-F3AF3024D968}"/>
          </ac:spMkLst>
        </pc:spChg>
        <pc:spChg chg="add del mod">
          <ac:chgData name="Michael K" userId="3a19716d4fd751c5" providerId="LiveId" clId="{2B27C3A4-DBD4-491A-A9D4-B90450F155C8}" dt="2021-05-26T19:01:36.304" v="6759" actId="478"/>
          <ac:spMkLst>
            <pc:docMk/>
            <pc:sldMk cId="1552803458" sldId="308"/>
            <ac:spMk id="8" creationId="{5DE20505-C0EB-495D-9844-9CD5E1FED5A8}"/>
          </ac:spMkLst>
        </pc:spChg>
        <pc:spChg chg="add del mod">
          <ac:chgData name="Michael K" userId="3a19716d4fd751c5" providerId="LiveId" clId="{2B27C3A4-DBD4-491A-A9D4-B90450F155C8}" dt="2021-05-24T19:25:06.605" v="1270" actId="478"/>
          <ac:spMkLst>
            <pc:docMk/>
            <pc:sldMk cId="1552803458" sldId="308"/>
            <ac:spMk id="8" creationId="{7316D63B-DFB4-4902-9CAF-5A0CAF7955F3}"/>
          </ac:spMkLst>
        </pc:spChg>
        <pc:spChg chg="add del mod">
          <ac:chgData name="Michael K" userId="3a19716d4fd751c5" providerId="LiveId" clId="{2B27C3A4-DBD4-491A-A9D4-B90450F155C8}" dt="2021-05-26T19:01:36.304" v="6759" actId="478"/>
          <ac:spMkLst>
            <pc:docMk/>
            <pc:sldMk cId="1552803458" sldId="308"/>
            <ac:spMk id="9" creationId="{9BDB6B13-E5D0-4F17-A0AB-E179E7A5AC84}"/>
          </ac:spMkLst>
        </pc:spChg>
        <pc:spChg chg="add del mod">
          <ac:chgData name="Michael K" userId="3a19716d4fd751c5" providerId="LiveId" clId="{2B27C3A4-DBD4-491A-A9D4-B90450F155C8}" dt="2021-05-24T19:25:45.190" v="1277" actId="478"/>
          <ac:spMkLst>
            <pc:docMk/>
            <pc:sldMk cId="1552803458" sldId="308"/>
            <ac:spMk id="10" creationId="{11AEE33F-7522-4B6E-B711-B65238F95444}"/>
          </ac:spMkLst>
        </pc:spChg>
        <pc:spChg chg="add del mod">
          <ac:chgData name="Michael K" userId="3a19716d4fd751c5" providerId="LiveId" clId="{2B27C3A4-DBD4-491A-A9D4-B90450F155C8}" dt="2021-05-26T19:01:36.304" v="6759" actId="478"/>
          <ac:spMkLst>
            <pc:docMk/>
            <pc:sldMk cId="1552803458" sldId="308"/>
            <ac:spMk id="10" creationId="{D3778EA5-ADAB-4C7D-B818-6F96619DF0C4}"/>
          </ac:spMkLst>
        </pc:spChg>
        <pc:spChg chg="add del mod">
          <ac:chgData name="Michael K" userId="3a19716d4fd751c5" providerId="LiveId" clId="{2B27C3A4-DBD4-491A-A9D4-B90450F155C8}" dt="2021-05-24T19:25:48.487" v="1279" actId="478"/>
          <ac:spMkLst>
            <pc:docMk/>
            <pc:sldMk cId="1552803458" sldId="308"/>
            <ac:spMk id="12" creationId="{BA05DB98-9C54-4FB0-8F02-9A6F7A56EF7D}"/>
          </ac:spMkLst>
        </pc:spChg>
        <pc:spChg chg="add mod">
          <ac:chgData name="Michael K" userId="3a19716d4fd751c5" providerId="LiveId" clId="{2B27C3A4-DBD4-491A-A9D4-B90450F155C8}" dt="2021-05-24T19:25:53.230" v="1280"/>
          <ac:spMkLst>
            <pc:docMk/>
            <pc:sldMk cId="1552803458" sldId="308"/>
            <ac:spMk id="15" creationId="{64F63B4F-10C6-44B2-9050-E803DC571B39}"/>
          </ac:spMkLst>
        </pc:spChg>
        <pc:spChg chg="add mod">
          <ac:chgData name="Michael K" userId="3a19716d4fd751c5" providerId="LiveId" clId="{2B27C3A4-DBD4-491A-A9D4-B90450F155C8}" dt="2021-05-24T19:26:14.513" v="1285" actId="255"/>
          <ac:spMkLst>
            <pc:docMk/>
            <pc:sldMk cId="1552803458" sldId="308"/>
            <ac:spMk id="16" creationId="{A62A7DE4-AFA1-4405-901D-B604B5775584}"/>
          </ac:spMkLst>
        </pc:spChg>
        <pc:spChg chg="add del mod">
          <ac:chgData name="Michael K" userId="3a19716d4fd751c5" providerId="LiveId" clId="{2B27C3A4-DBD4-491A-A9D4-B90450F155C8}" dt="2021-05-24T19:49:39.081" v="2753" actId="478"/>
          <ac:spMkLst>
            <pc:docMk/>
            <pc:sldMk cId="1552803458" sldId="308"/>
            <ac:spMk id="17" creationId="{5CC7F47D-8FE4-46DD-943A-5BC679F7CF98}"/>
          </ac:spMkLst>
        </pc:spChg>
        <pc:spChg chg="add del mod">
          <ac:chgData name="Michael K" userId="3a19716d4fd751c5" providerId="LiveId" clId="{2B27C3A4-DBD4-491A-A9D4-B90450F155C8}" dt="2021-05-24T19:27:42.723" v="1302"/>
          <ac:spMkLst>
            <pc:docMk/>
            <pc:sldMk cId="1552803458" sldId="308"/>
            <ac:spMk id="18" creationId="{A7CC0178-A26D-41AD-95BB-8306B9B9B799}"/>
          </ac:spMkLst>
        </pc:spChg>
        <pc:spChg chg="add mod">
          <ac:chgData name="Michael K" userId="3a19716d4fd751c5" providerId="LiveId" clId="{2B27C3A4-DBD4-491A-A9D4-B90450F155C8}" dt="2021-05-26T19:01:56.444" v="6765" actId="404"/>
          <ac:spMkLst>
            <pc:docMk/>
            <pc:sldMk cId="1552803458" sldId="308"/>
            <ac:spMk id="19" creationId="{ED057435-0B0F-4839-B169-BFEF33D7A698}"/>
          </ac:spMkLst>
        </pc:spChg>
        <pc:spChg chg="mod ord">
          <ac:chgData name="Michael K" userId="3a19716d4fd751c5" providerId="LiveId" clId="{2B27C3A4-DBD4-491A-A9D4-B90450F155C8}" dt="2021-05-24T19:24:56.952" v="1268" actId="700"/>
          <ac:spMkLst>
            <pc:docMk/>
            <pc:sldMk cId="1552803458" sldId="308"/>
            <ac:spMk id="33" creationId="{8B827B9B-4BBC-483E-8991-0A5C85D336D1}"/>
          </ac:spMkLst>
        </pc:spChg>
        <pc:spChg chg="del mod ord">
          <ac:chgData name="Michael K" userId="3a19716d4fd751c5" providerId="LiveId" clId="{2B27C3A4-DBD4-491A-A9D4-B90450F155C8}" dt="2021-05-24T19:25:46.449" v="1278" actId="478"/>
          <ac:spMkLst>
            <pc:docMk/>
            <pc:sldMk cId="1552803458" sldId="308"/>
            <ac:spMk id="34" creationId="{C6047C3E-DFEE-4461-9952-C6DCA4D89427}"/>
          </ac:spMkLst>
        </pc:spChg>
        <pc:picChg chg="del">
          <ac:chgData name="Michael K" userId="3a19716d4fd751c5" providerId="LiveId" clId="{2B27C3A4-DBD4-491A-A9D4-B90450F155C8}" dt="2021-05-26T19:01:36.304" v="6759" actId="478"/>
          <ac:picMkLst>
            <pc:docMk/>
            <pc:sldMk cId="1552803458" sldId="308"/>
            <ac:picMk id="5" creationId="{3DF01DCB-4A35-4971-83C3-7E5B71131267}"/>
          </ac:picMkLst>
        </pc:picChg>
        <pc:picChg chg="del mod ord">
          <ac:chgData name="Michael K" userId="3a19716d4fd751c5" providerId="LiveId" clId="{2B27C3A4-DBD4-491A-A9D4-B90450F155C8}" dt="2021-05-24T19:25:07.144" v="1271" actId="478"/>
          <ac:picMkLst>
            <pc:docMk/>
            <pc:sldMk cId="1552803458" sldId="308"/>
            <ac:picMk id="7" creationId="{C5593934-9A93-45BC-9541-FC5C0A56F159}"/>
          </ac:picMkLst>
        </pc:picChg>
      </pc:sldChg>
      <pc:sldChg chg="addSp delSp modSp add mod">
        <pc:chgData name="Michael K" userId="3a19716d4fd751c5" providerId="LiveId" clId="{2B27C3A4-DBD4-491A-A9D4-B90450F155C8}" dt="2021-05-26T22:52:33.800" v="7307" actId="20577"/>
        <pc:sldMkLst>
          <pc:docMk/>
          <pc:sldMk cId="60779156" sldId="309"/>
        </pc:sldMkLst>
        <pc:spChg chg="mod">
          <ac:chgData name="Michael K" userId="3a19716d4fd751c5" providerId="LiveId" clId="{2B27C3A4-DBD4-491A-A9D4-B90450F155C8}" dt="2021-05-24T19:33:37.622" v="1600" actId="20577"/>
          <ac:spMkLst>
            <pc:docMk/>
            <pc:sldMk cId="60779156" sldId="309"/>
            <ac:spMk id="16" creationId="{A62A7DE4-AFA1-4405-901D-B604B5775584}"/>
          </ac:spMkLst>
        </pc:spChg>
        <pc:spChg chg="mod">
          <ac:chgData name="Michael K" userId="3a19716d4fd751c5" providerId="LiveId" clId="{2B27C3A4-DBD4-491A-A9D4-B90450F155C8}" dt="2021-05-26T22:52:33.800" v="7307" actId="20577"/>
          <ac:spMkLst>
            <pc:docMk/>
            <pc:sldMk cId="60779156" sldId="309"/>
            <ac:spMk id="17" creationId="{5CC7F47D-8FE4-46DD-943A-5BC679F7CF98}"/>
          </ac:spMkLst>
        </pc:spChg>
        <pc:picChg chg="del">
          <ac:chgData name="Michael K" userId="3a19716d4fd751c5" providerId="LiveId" clId="{2B27C3A4-DBD4-491A-A9D4-B90450F155C8}" dt="2021-05-24T19:33:47.780" v="1606" actId="478"/>
          <ac:picMkLst>
            <pc:docMk/>
            <pc:sldMk cId="60779156" sldId="309"/>
            <ac:picMk id="5" creationId="{3DF01DCB-4A35-4971-83C3-7E5B71131267}"/>
          </ac:picMkLst>
        </pc:picChg>
        <pc:picChg chg="add mod">
          <ac:chgData name="Michael K" userId="3a19716d4fd751c5" providerId="LiveId" clId="{2B27C3A4-DBD4-491A-A9D4-B90450F155C8}" dt="2021-05-24T19:34:30.095" v="1609" actId="14100"/>
          <ac:picMkLst>
            <pc:docMk/>
            <pc:sldMk cId="60779156" sldId="309"/>
            <ac:picMk id="8" creationId="{D37C9BB6-F391-4F55-B8EE-C379C5693CAE}"/>
          </ac:picMkLst>
        </pc:picChg>
      </pc:sldChg>
      <pc:sldChg chg="addSp delSp modSp add del mod ord">
        <pc:chgData name="Michael K" userId="3a19716d4fd751c5" providerId="LiveId" clId="{2B27C3A4-DBD4-491A-A9D4-B90450F155C8}" dt="2021-05-24T19:49:50.325" v="2757" actId="47"/>
        <pc:sldMkLst>
          <pc:docMk/>
          <pc:sldMk cId="3451071799" sldId="310"/>
        </pc:sldMkLst>
        <pc:spChg chg="mod">
          <ac:chgData name="Michael K" userId="3a19716d4fd751c5" providerId="LiveId" clId="{2B27C3A4-DBD4-491A-A9D4-B90450F155C8}" dt="2021-05-24T19:34:51.415" v="1613"/>
          <ac:spMkLst>
            <pc:docMk/>
            <pc:sldMk cId="3451071799" sldId="310"/>
            <ac:spMk id="11" creationId="{DB1F44DC-BEBB-4306-9FD6-4B7E76BA5904}"/>
          </ac:spMkLst>
        </pc:spChg>
        <pc:spChg chg="mod">
          <ac:chgData name="Michael K" userId="3a19716d4fd751c5" providerId="LiveId" clId="{2B27C3A4-DBD4-491A-A9D4-B90450F155C8}" dt="2021-05-24T19:34:51.415" v="1613"/>
          <ac:spMkLst>
            <pc:docMk/>
            <pc:sldMk cId="3451071799" sldId="310"/>
            <ac:spMk id="12" creationId="{48B5D54B-1268-4592-90A3-1D2693223CE4}"/>
          </ac:spMkLst>
        </pc:spChg>
        <pc:spChg chg="add mod">
          <ac:chgData name="Michael K" userId="3a19716d4fd751c5" providerId="LiveId" clId="{2B27C3A4-DBD4-491A-A9D4-B90450F155C8}" dt="2021-05-24T19:49:26.642" v="2752" actId="20577"/>
          <ac:spMkLst>
            <pc:docMk/>
            <pc:sldMk cId="3451071799" sldId="310"/>
            <ac:spMk id="13" creationId="{56C20A76-E073-464F-A513-ADCC1A981557}"/>
          </ac:spMkLst>
        </pc:spChg>
        <pc:spChg chg="mod">
          <ac:chgData name="Michael K" userId="3a19716d4fd751c5" providerId="LiveId" clId="{2B27C3A4-DBD4-491A-A9D4-B90450F155C8}" dt="2021-05-24T19:35:18.263" v="1650" actId="20577"/>
          <ac:spMkLst>
            <pc:docMk/>
            <pc:sldMk cId="3451071799" sldId="310"/>
            <ac:spMk id="16" creationId="{A62A7DE4-AFA1-4405-901D-B604B5775584}"/>
          </ac:spMkLst>
        </pc:spChg>
        <pc:spChg chg="del mod">
          <ac:chgData name="Michael K" userId="3a19716d4fd751c5" providerId="LiveId" clId="{2B27C3A4-DBD4-491A-A9D4-B90450F155C8}" dt="2021-05-24T19:48:02.252" v="2578" actId="478"/>
          <ac:spMkLst>
            <pc:docMk/>
            <pc:sldMk cId="3451071799" sldId="310"/>
            <ac:spMk id="17" creationId="{5CC7F47D-8FE4-46DD-943A-5BC679F7CF98}"/>
          </ac:spMkLst>
        </pc:spChg>
        <pc:grpChg chg="add mod">
          <ac:chgData name="Michael K" userId="3a19716d4fd751c5" providerId="LiveId" clId="{2B27C3A4-DBD4-491A-A9D4-B90450F155C8}" dt="2021-05-24T19:34:51.415" v="1613"/>
          <ac:grpSpMkLst>
            <pc:docMk/>
            <pc:sldMk cId="3451071799" sldId="310"/>
            <ac:grpSpMk id="9" creationId="{C6ECC30C-D392-4E67-BF2D-18AFB2BFA6D5}"/>
          </ac:grpSpMkLst>
        </pc:grpChg>
        <pc:picChg chg="del">
          <ac:chgData name="Michael K" userId="3a19716d4fd751c5" providerId="LiveId" clId="{2B27C3A4-DBD4-491A-A9D4-B90450F155C8}" dt="2021-05-24T19:34:46.433" v="1612" actId="478"/>
          <ac:picMkLst>
            <pc:docMk/>
            <pc:sldMk cId="3451071799" sldId="310"/>
            <ac:picMk id="8" creationId="{D37C9BB6-F391-4F55-B8EE-C379C5693CAE}"/>
          </ac:picMkLst>
        </pc:picChg>
        <pc:picChg chg="mod">
          <ac:chgData name="Michael K" userId="3a19716d4fd751c5" providerId="LiveId" clId="{2B27C3A4-DBD4-491A-A9D4-B90450F155C8}" dt="2021-05-24T19:34:51.415" v="1613"/>
          <ac:picMkLst>
            <pc:docMk/>
            <pc:sldMk cId="3451071799" sldId="310"/>
            <ac:picMk id="10" creationId="{714BBB81-46E0-4876-938D-A7186633C3BE}"/>
          </ac:picMkLst>
        </pc:picChg>
      </pc:sldChg>
      <pc:sldChg chg="addSp delSp modSp add del mod">
        <pc:chgData name="Michael K" userId="3a19716d4fd751c5" providerId="LiveId" clId="{2B27C3A4-DBD4-491A-A9D4-B90450F155C8}" dt="2021-05-24T19:48:10.422" v="2580" actId="47"/>
        <pc:sldMkLst>
          <pc:docMk/>
          <pc:sldMk cId="4004321067" sldId="311"/>
        </pc:sldMkLst>
        <pc:spChg chg="mod">
          <ac:chgData name="Michael K" userId="3a19716d4fd751c5" providerId="LiveId" clId="{2B27C3A4-DBD4-491A-A9D4-B90450F155C8}" dt="2021-05-24T19:36:11.395" v="1680" actId="20577"/>
          <ac:spMkLst>
            <pc:docMk/>
            <pc:sldMk cId="4004321067" sldId="311"/>
            <ac:spMk id="16" creationId="{A62A7DE4-AFA1-4405-901D-B604B5775584}"/>
          </ac:spMkLst>
        </pc:spChg>
        <pc:spChg chg="mod">
          <ac:chgData name="Michael K" userId="3a19716d4fd751c5" providerId="LiveId" clId="{2B27C3A4-DBD4-491A-A9D4-B90450F155C8}" dt="2021-05-24T19:47:40.978" v="2577" actId="20577"/>
          <ac:spMkLst>
            <pc:docMk/>
            <pc:sldMk cId="4004321067" sldId="311"/>
            <ac:spMk id="17" creationId="{5CC7F47D-8FE4-46DD-943A-5BC679F7CF98}"/>
          </ac:spMkLst>
        </pc:spChg>
        <pc:grpChg chg="del">
          <ac:chgData name="Michael K" userId="3a19716d4fd751c5" providerId="LiveId" clId="{2B27C3A4-DBD4-491A-A9D4-B90450F155C8}" dt="2021-05-24T19:35:48.401" v="1653" actId="478"/>
          <ac:grpSpMkLst>
            <pc:docMk/>
            <pc:sldMk cId="4004321067" sldId="311"/>
            <ac:grpSpMk id="9" creationId="{C6ECC30C-D392-4E67-BF2D-18AFB2BFA6D5}"/>
          </ac:grpSpMkLst>
        </pc:grpChg>
        <pc:picChg chg="add mod">
          <ac:chgData name="Michael K" userId="3a19716d4fd751c5" providerId="LiveId" clId="{2B27C3A4-DBD4-491A-A9D4-B90450F155C8}" dt="2021-05-24T19:36:01.843" v="1659" actId="1076"/>
          <ac:picMkLst>
            <pc:docMk/>
            <pc:sldMk cId="4004321067" sldId="311"/>
            <ac:picMk id="13" creationId="{32626453-7D38-4AFF-8177-8BAA21E1E547}"/>
          </ac:picMkLst>
        </pc:picChg>
      </pc:sldChg>
      <pc:sldChg chg="modSp add mod">
        <pc:chgData name="Michael K" userId="3a19716d4fd751c5" providerId="LiveId" clId="{2B27C3A4-DBD4-491A-A9D4-B90450F155C8}" dt="2021-05-27T01:05:03.304" v="7478" actId="403"/>
        <pc:sldMkLst>
          <pc:docMk/>
          <pc:sldMk cId="1771401800" sldId="312"/>
        </pc:sldMkLst>
        <pc:spChg chg="mod">
          <ac:chgData name="Michael K" userId="3a19716d4fd751c5" providerId="LiveId" clId="{2B27C3A4-DBD4-491A-A9D4-B90450F155C8}" dt="2021-05-27T01:05:03.304" v="7478" actId="403"/>
          <ac:spMkLst>
            <pc:docMk/>
            <pc:sldMk cId="1771401800" sldId="312"/>
            <ac:spMk id="17" creationId="{5CC7F47D-8FE4-46DD-943A-5BC679F7CF98}"/>
          </ac:spMkLst>
        </pc:spChg>
        <pc:picChg chg="mod">
          <ac:chgData name="Michael K" userId="3a19716d4fd751c5" providerId="LiveId" clId="{2B27C3A4-DBD4-491A-A9D4-B90450F155C8}" dt="2021-05-24T19:50:09.406" v="2758" actId="14100"/>
          <ac:picMkLst>
            <pc:docMk/>
            <pc:sldMk cId="1771401800" sldId="312"/>
            <ac:picMk id="13" creationId="{32626453-7D38-4AFF-8177-8BAA21E1E547}"/>
          </ac:picMkLst>
        </pc:picChg>
      </pc:sldChg>
      <pc:sldChg chg="modSp add mod">
        <pc:chgData name="Michael K" userId="3a19716d4fd751c5" providerId="LiveId" clId="{2B27C3A4-DBD4-491A-A9D4-B90450F155C8}" dt="2021-05-27T01:05:11.528" v="7480" actId="403"/>
        <pc:sldMkLst>
          <pc:docMk/>
          <pc:sldMk cId="367365231" sldId="313"/>
        </pc:sldMkLst>
        <pc:spChg chg="mod">
          <ac:chgData name="Michael K" userId="3a19716d4fd751c5" providerId="LiveId" clId="{2B27C3A4-DBD4-491A-A9D4-B90450F155C8}" dt="2021-05-27T01:05:11.528" v="7480" actId="403"/>
          <ac:spMkLst>
            <pc:docMk/>
            <pc:sldMk cId="367365231" sldId="313"/>
            <ac:spMk id="13" creationId="{56C20A76-E073-464F-A513-ADCC1A981557}"/>
          </ac:spMkLst>
        </pc:spChg>
        <pc:grpChg chg="mod">
          <ac:chgData name="Michael K" userId="3a19716d4fd751c5" providerId="LiveId" clId="{2B27C3A4-DBD4-491A-A9D4-B90450F155C8}" dt="2021-05-26T22:52:19.564" v="7305" actId="1076"/>
          <ac:grpSpMkLst>
            <pc:docMk/>
            <pc:sldMk cId="367365231" sldId="313"/>
            <ac:grpSpMk id="9" creationId="{C6ECC30C-D392-4E67-BF2D-18AFB2BFA6D5}"/>
          </ac:grpSpMkLst>
        </pc:grpChg>
        <pc:picChg chg="mod modCrop">
          <ac:chgData name="Michael K" userId="3a19716d4fd751c5" providerId="LiveId" clId="{2B27C3A4-DBD4-491A-A9D4-B90450F155C8}" dt="2021-05-26T18:19:17.752" v="6209" actId="732"/>
          <ac:picMkLst>
            <pc:docMk/>
            <pc:sldMk cId="367365231" sldId="313"/>
            <ac:picMk id="10" creationId="{714BBB81-46E0-4876-938D-A7186633C3BE}"/>
          </ac:picMkLst>
        </pc:picChg>
      </pc:sldChg>
      <pc:sldChg chg="add del">
        <pc:chgData name="Michael K" userId="3a19716d4fd751c5" providerId="LiveId" clId="{2B27C3A4-DBD4-491A-A9D4-B90450F155C8}" dt="2021-05-24T20:12:48.388" v="3104" actId="47"/>
        <pc:sldMkLst>
          <pc:docMk/>
          <pc:sldMk cId="1998401062" sldId="314"/>
        </pc:sldMkLst>
      </pc:sldChg>
      <pc:sldChg chg="addSp delSp modSp add mod">
        <pc:chgData name="Michael K" userId="3a19716d4fd751c5" providerId="LiveId" clId="{2B27C3A4-DBD4-491A-A9D4-B90450F155C8}" dt="2021-05-26T22:46:12.973" v="7256" actId="1035"/>
        <pc:sldMkLst>
          <pc:docMk/>
          <pc:sldMk cId="2305643015" sldId="315"/>
        </pc:sldMkLst>
        <pc:spChg chg="add mod">
          <ac:chgData name="Michael K" userId="3a19716d4fd751c5" providerId="LiveId" clId="{2B27C3A4-DBD4-491A-A9D4-B90450F155C8}" dt="2021-05-26T22:44:24.161" v="7208" actId="1076"/>
          <ac:spMkLst>
            <pc:docMk/>
            <pc:sldMk cId="2305643015" sldId="315"/>
            <ac:spMk id="2" creationId="{D6699BDA-6D79-4E17-9AF2-B8F264BED877}"/>
          </ac:spMkLst>
        </pc:spChg>
        <pc:spChg chg="add del mod">
          <ac:chgData name="Michael K" userId="3a19716d4fd751c5" providerId="LiveId" clId="{2B27C3A4-DBD4-491A-A9D4-B90450F155C8}" dt="2021-05-24T20:13:15.909" v="3118"/>
          <ac:spMkLst>
            <pc:docMk/>
            <pc:sldMk cId="2305643015" sldId="315"/>
            <ac:spMk id="9" creationId="{2EFF976A-002D-4FFA-B464-E27D8A023770}"/>
          </ac:spMkLst>
        </pc:spChg>
        <pc:spChg chg="add mod">
          <ac:chgData name="Michael K" userId="3a19716d4fd751c5" providerId="LiveId" clId="{2B27C3A4-DBD4-491A-A9D4-B90450F155C8}" dt="2021-05-26T22:45:35.752" v="7251" actId="1035"/>
          <ac:spMkLst>
            <pc:docMk/>
            <pc:sldMk cId="2305643015" sldId="315"/>
            <ac:spMk id="9" creationId="{5A3C2966-CD57-4F2B-B680-A79E19AFF79A}"/>
          </ac:spMkLst>
        </pc:spChg>
        <pc:spChg chg="add mod">
          <ac:chgData name="Michael K" userId="3a19716d4fd751c5" providerId="LiveId" clId="{2B27C3A4-DBD4-491A-A9D4-B90450F155C8}" dt="2021-05-26T22:46:12.973" v="7256" actId="1035"/>
          <ac:spMkLst>
            <pc:docMk/>
            <pc:sldMk cId="2305643015" sldId="315"/>
            <ac:spMk id="10" creationId="{2F33BADC-8839-4618-84E7-4B811D450EFF}"/>
          </ac:spMkLst>
        </pc:spChg>
        <pc:spChg chg="add mod">
          <ac:chgData name="Michael K" userId="3a19716d4fd751c5" providerId="LiveId" clId="{2B27C3A4-DBD4-491A-A9D4-B90450F155C8}" dt="2021-05-26T22:45:22.597" v="7239" actId="1036"/>
          <ac:spMkLst>
            <pc:docMk/>
            <pc:sldMk cId="2305643015" sldId="315"/>
            <ac:spMk id="11" creationId="{104EF8E4-3D86-41F4-9A32-341C9C13628F}"/>
          </ac:spMkLst>
        </pc:spChg>
        <pc:spChg chg="add mod">
          <ac:chgData name="Michael K" userId="3a19716d4fd751c5" providerId="LiveId" clId="{2B27C3A4-DBD4-491A-A9D4-B90450F155C8}" dt="2021-05-26T22:45:05.063" v="7225" actId="14100"/>
          <ac:spMkLst>
            <pc:docMk/>
            <pc:sldMk cId="2305643015" sldId="315"/>
            <ac:spMk id="12" creationId="{0E280FA5-06F4-4D2A-B6CC-8C6AF206D2B8}"/>
          </ac:spMkLst>
        </pc:spChg>
        <pc:spChg chg="mod">
          <ac:chgData name="Michael K" userId="3a19716d4fd751c5" providerId="LiveId" clId="{2B27C3A4-DBD4-491A-A9D4-B90450F155C8}" dt="2021-05-24T20:12:56.120" v="3114" actId="20577"/>
          <ac:spMkLst>
            <pc:docMk/>
            <pc:sldMk cId="2305643015" sldId="315"/>
            <ac:spMk id="15" creationId="{64F63B4F-10C6-44B2-9050-E803DC571B39}"/>
          </ac:spMkLst>
        </pc:spChg>
        <pc:spChg chg="mod">
          <ac:chgData name="Michael K" userId="3a19716d4fd751c5" providerId="LiveId" clId="{2B27C3A4-DBD4-491A-A9D4-B90450F155C8}" dt="2021-05-24T20:14:40.375" v="3183" actId="20577"/>
          <ac:spMkLst>
            <pc:docMk/>
            <pc:sldMk cId="2305643015" sldId="315"/>
            <ac:spMk id="16" creationId="{A62A7DE4-AFA1-4405-901D-B604B5775584}"/>
          </ac:spMkLst>
        </pc:spChg>
        <pc:spChg chg="mod">
          <ac:chgData name="Michael K" userId="3a19716d4fd751c5" providerId="LiveId" clId="{2B27C3A4-DBD4-491A-A9D4-B90450F155C8}" dt="2021-05-26T22:45:57.366" v="7255" actId="2710"/>
          <ac:spMkLst>
            <pc:docMk/>
            <pc:sldMk cId="2305643015" sldId="315"/>
            <ac:spMk id="17" creationId="{5CC7F47D-8FE4-46DD-943A-5BC679F7CF98}"/>
          </ac:spMkLst>
        </pc:spChg>
        <pc:picChg chg="add mod">
          <ac:chgData name="Michael K" userId="3a19716d4fd751c5" providerId="LiveId" clId="{2B27C3A4-DBD4-491A-A9D4-B90450F155C8}" dt="2021-05-26T22:44:46.465" v="7220" actId="1076"/>
          <ac:picMkLst>
            <pc:docMk/>
            <pc:sldMk cId="2305643015" sldId="315"/>
            <ac:picMk id="3" creationId="{20EFE6D1-1868-4365-9946-D42B32C9C605}"/>
          </ac:picMkLst>
        </pc:picChg>
        <pc:picChg chg="del">
          <ac:chgData name="Michael K" userId="3a19716d4fd751c5" providerId="LiveId" clId="{2B27C3A4-DBD4-491A-A9D4-B90450F155C8}" dt="2021-05-24T20:14:45.342" v="3184" actId="478"/>
          <ac:picMkLst>
            <pc:docMk/>
            <pc:sldMk cId="2305643015" sldId="315"/>
            <ac:picMk id="8" creationId="{D37C9BB6-F391-4F55-B8EE-C379C5693CAE}"/>
          </ac:picMkLst>
        </pc:picChg>
      </pc:sldChg>
      <pc:sldChg chg="addSp delSp modSp add mod">
        <pc:chgData name="Michael K" userId="3a19716d4fd751c5" providerId="LiveId" clId="{2B27C3A4-DBD4-491A-A9D4-B90450F155C8}" dt="2021-05-27T01:04:20.823" v="7477" actId="20577"/>
        <pc:sldMkLst>
          <pc:docMk/>
          <pc:sldMk cId="104347783" sldId="316"/>
        </pc:sldMkLst>
        <pc:spChg chg="add mod">
          <ac:chgData name="Michael K" userId="3a19716d4fd751c5" providerId="LiveId" clId="{2B27C3A4-DBD4-491A-A9D4-B90450F155C8}" dt="2021-05-26T18:24:28.050" v="6315" actId="1076"/>
          <ac:spMkLst>
            <pc:docMk/>
            <pc:sldMk cId="104347783" sldId="316"/>
            <ac:spMk id="2" creationId="{2178875E-8EE6-4F92-8481-571B94B0308C}"/>
          </ac:spMkLst>
        </pc:spChg>
        <pc:spChg chg="add del">
          <ac:chgData name="Michael K" userId="3a19716d4fd751c5" providerId="LiveId" clId="{2B27C3A4-DBD4-491A-A9D4-B90450F155C8}" dt="2021-05-26T18:25:12.317" v="6322" actId="11529"/>
          <ac:spMkLst>
            <pc:docMk/>
            <pc:sldMk cId="104347783" sldId="316"/>
            <ac:spMk id="8" creationId="{CB806CDD-E52F-48CC-A57B-1F58FE8C8159}"/>
          </ac:spMkLst>
        </pc:spChg>
        <pc:spChg chg="add mod">
          <ac:chgData name="Michael K" userId="3a19716d4fd751c5" providerId="LiveId" clId="{2B27C3A4-DBD4-491A-A9D4-B90450F155C8}" dt="2021-05-26T19:40:26.374" v="7048" actId="1076"/>
          <ac:spMkLst>
            <pc:docMk/>
            <pc:sldMk cId="104347783" sldId="316"/>
            <ac:spMk id="9" creationId="{8DE9BBA4-604E-4CC6-A859-90B3D988ADBC}"/>
          </ac:spMkLst>
        </pc:spChg>
        <pc:spChg chg="add mod">
          <ac:chgData name="Michael K" userId="3a19716d4fd751c5" providerId="LiveId" clId="{2B27C3A4-DBD4-491A-A9D4-B90450F155C8}" dt="2021-05-26T19:40:27.949" v="7051" actId="13822"/>
          <ac:spMkLst>
            <pc:docMk/>
            <pc:sldMk cId="104347783" sldId="316"/>
            <ac:spMk id="14" creationId="{39B93273-C53D-4EA7-95EA-CC9E6D679DFD}"/>
          </ac:spMkLst>
        </pc:spChg>
        <pc:spChg chg="mod">
          <ac:chgData name="Michael K" userId="3a19716d4fd751c5" providerId="LiveId" clId="{2B27C3A4-DBD4-491A-A9D4-B90450F155C8}" dt="2021-05-24T20:16:56.828" v="3337" actId="20577"/>
          <ac:spMkLst>
            <pc:docMk/>
            <pc:sldMk cId="104347783" sldId="316"/>
            <ac:spMk id="16" creationId="{A62A7DE4-AFA1-4405-901D-B604B5775584}"/>
          </ac:spMkLst>
        </pc:spChg>
        <pc:spChg chg="mod">
          <ac:chgData name="Michael K" userId="3a19716d4fd751c5" providerId="LiveId" clId="{2B27C3A4-DBD4-491A-A9D4-B90450F155C8}" dt="2021-05-27T01:04:20.823" v="7477" actId="20577"/>
          <ac:spMkLst>
            <pc:docMk/>
            <pc:sldMk cId="104347783" sldId="316"/>
            <ac:spMk id="17" creationId="{5CC7F47D-8FE4-46DD-943A-5BC679F7CF98}"/>
          </ac:spMkLst>
        </pc:spChg>
        <pc:picChg chg="mod">
          <ac:chgData name="Michael K" userId="3a19716d4fd751c5" providerId="LiveId" clId="{2B27C3A4-DBD4-491A-A9D4-B90450F155C8}" dt="2021-05-26T18:24:23.475" v="6314" actId="1076"/>
          <ac:picMkLst>
            <pc:docMk/>
            <pc:sldMk cId="104347783" sldId="316"/>
            <ac:picMk id="3" creationId="{20EFE6D1-1868-4365-9946-D42B32C9C605}"/>
          </ac:picMkLst>
        </pc:picChg>
        <pc:picChg chg="add mod">
          <ac:chgData name="Michael K" userId="3a19716d4fd751c5" providerId="LiveId" clId="{2B27C3A4-DBD4-491A-A9D4-B90450F155C8}" dt="2021-05-26T19:38:44.428" v="6999" actId="14100"/>
          <ac:picMkLst>
            <pc:docMk/>
            <pc:sldMk cId="104347783" sldId="316"/>
            <ac:picMk id="11" creationId="{20B1BF42-4929-4A55-AF41-5B13D7B1866F}"/>
          </ac:picMkLst>
        </pc:picChg>
        <pc:picChg chg="add mod">
          <ac:chgData name="Michael K" userId="3a19716d4fd751c5" providerId="LiveId" clId="{2B27C3A4-DBD4-491A-A9D4-B90450F155C8}" dt="2021-05-26T19:40:26.524" v="7049" actId="1076"/>
          <ac:picMkLst>
            <pc:docMk/>
            <pc:sldMk cId="104347783" sldId="316"/>
            <ac:picMk id="13" creationId="{8A833F57-2DC3-4DB0-B9A1-583E775863A1}"/>
          </ac:picMkLst>
        </pc:picChg>
        <pc:cxnChg chg="add del mod">
          <ac:chgData name="Michael K" userId="3a19716d4fd751c5" providerId="LiveId" clId="{2B27C3A4-DBD4-491A-A9D4-B90450F155C8}" dt="2021-05-26T18:25:01.158" v="6320" actId="478"/>
          <ac:cxnSpMkLst>
            <pc:docMk/>
            <pc:sldMk cId="104347783" sldId="316"/>
            <ac:cxnSpMk id="6" creationId="{1471E362-57E8-4D51-BA8A-DE60D661B361}"/>
          </ac:cxnSpMkLst>
        </pc:cxnChg>
      </pc:sldChg>
      <pc:sldChg chg="addSp delSp modSp add mod modClrScheme chgLayout">
        <pc:chgData name="Michael K" userId="3a19716d4fd751c5" providerId="LiveId" clId="{2B27C3A4-DBD4-491A-A9D4-B90450F155C8}" dt="2021-05-27T01:00:52.657" v="7397" actId="403"/>
        <pc:sldMkLst>
          <pc:docMk/>
          <pc:sldMk cId="4098403897" sldId="317"/>
        </pc:sldMkLst>
        <pc:spChg chg="add del mod">
          <ac:chgData name="Michael K" userId="3a19716d4fd751c5" providerId="LiveId" clId="{2B27C3A4-DBD4-491A-A9D4-B90450F155C8}" dt="2021-05-26T18:59:26.939" v="6720" actId="478"/>
          <ac:spMkLst>
            <pc:docMk/>
            <pc:sldMk cId="4098403897" sldId="317"/>
            <ac:spMk id="3" creationId="{C95E7A42-B42B-4FC7-9DB3-215F60081DF7}"/>
          </ac:spMkLst>
        </pc:spChg>
        <pc:spChg chg="mod ord">
          <ac:chgData name="Michael K" userId="3a19716d4fd751c5" providerId="LiveId" clId="{2B27C3A4-DBD4-491A-A9D4-B90450F155C8}" dt="2021-05-24T20:29:11.320" v="4231" actId="700"/>
          <ac:spMkLst>
            <pc:docMk/>
            <pc:sldMk cId="4098403897" sldId="317"/>
            <ac:spMk id="4" creationId="{25F53B93-B652-4250-BD94-10CD4C3EA0EB}"/>
          </ac:spMkLst>
        </pc:spChg>
        <pc:spChg chg="add del mod ord">
          <ac:chgData name="Michael K" userId="3a19716d4fd751c5" providerId="LiveId" clId="{2B27C3A4-DBD4-491A-A9D4-B90450F155C8}" dt="2021-05-24T20:31:50.586" v="4234" actId="478"/>
          <ac:spMkLst>
            <pc:docMk/>
            <pc:sldMk cId="4098403897" sldId="317"/>
            <ac:spMk id="6" creationId="{8DFB567C-07FD-42CB-92D3-73A44F602C8F}"/>
          </ac:spMkLst>
        </pc:spChg>
        <pc:spChg chg="add del mod ord">
          <ac:chgData name="Michael K" userId="3a19716d4fd751c5" providerId="LiveId" clId="{2B27C3A4-DBD4-491A-A9D4-B90450F155C8}" dt="2021-05-24T20:38:44.343" v="4410" actId="478"/>
          <ac:spMkLst>
            <pc:docMk/>
            <pc:sldMk cId="4098403897" sldId="317"/>
            <ac:spMk id="7" creationId="{79488A82-DB16-496C-A038-495026CEF030}"/>
          </ac:spMkLst>
        </pc:spChg>
        <pc:spChg chg="add del mod ord">
          <ac:chgData name="Michael K" userId="3a19716d4fd751c5" providerId="LiveId" clId="{2B27C3A4-DBD4-491A-A9D4-B90450F155C8}" dt="2021-05-24T20:29:23.759" v="4232" actId="931"/>
          <ac:spMkLst>
            <pc:docMk/>
            <pc:sldMk cId="4098403897" sldId="317"/>
            <ac:spMk id="8" creationId="{C120025D-7DD9-4C2D-BDA2-0C3E38C567D0}"/>
          </ac:spMkLst>
        </pc:spChg>
        <pc:spChg chg="add del mod">
          <ac:chgData name="Michael K" userId="3a19716d4fd751c5" providerId="LiveId" clId="{2B27C3A4-DBD4-491A-A9D4-B90450F155C8}" dt="2021-05-24T20:38:46.304" v="4411" actId="478"/>
          <ac:spMkLst>
            <pc:docMk/>
            <pc:sldMk cId="4098403897" sldId="317"/>
            <ac:spMk id="12" creationId="{A98F0596-A36D-4322-B746-A173DC1A9FD0}"/>
          </ac:spMkLst>
        </pc:spChg>
        <pc:spChg chg="mod ord">
          <ac:chgData name="Michael K" userId="3a19716d4fd751c5" providerId="LiveId" clId="{2B27C3A4-DBD4-491A-A9D4-B90450F155C8}" dt="2021-05-24T20:29:11.320" v="4231" actId="700"/>
          <ac:spMkLst>
            <pc:docMk/>
            <pc:sldMk cId="4098403897" sldId="317"/>
            <ac:spMk id="15" creationId="{64F63B4F-10C6-44B2-9050-E803DC571B39}"/>
          </ac:spMkLst>
        </pc:spChg>
        <pc:spChg chg="mod">
          <ac:chgData name="Michael K" userId="3a19716d4fd751c5" providerId="LiveId" clId="{2B27C3A4-DBD4-491A-A9D4-B90450F155C8}" dt="2021-05-26T22:42:36.201" v="7189" actId="20577"/>
          <ac:spMkLst>
            <pc:docMk/>
            <pc:sldMk cId="4098403897" sldId="317"/>
            <ac:spMk id="16" creationId="{A62A7DE4-AFA1-4405-901D-B604B5775584}"/>
          </ac:spMkLst>
        </pc:spChg>
        <pc:spChg chg="del mod">
          <ac:chgData name="Michael K" userId="3a19716d4fd751c5" providerId="LiveId" clId="{2B27C3A4-DBD4-491A-A9D4-B90450F155C8}" dt="2021-05-24T20:31:52.866" v="4235" actId="478"/>
          <ac:spMkLst>
            <pc:docMk/>
            <pc:sldMk cId="4098403897" sldId="317"/>
            <ac:spMk id="17" creationId="{5CC7F47D-8FE4-46DD-943A-5BC679F7CF98}"/>
          </ac:spMkLst>
        </pc:spChg>
        <pc:spChg chg="add mod">
          <ac:chgData name="Michael K" userId="3a19716d4fd751c5" providerId="LiveId" clId="{2B27C3A4-DBD4-491A-A9D4-B90450F155C8}" dt="2021-05-27T01:00:52.657" v="7397" actId="403"/>
          <ac:spMkLst>
            <pc:docMk/>
            <pc:sldMk cId="4098403897" sldId="317"/>
            <ac:spMk id="18" creationId="{07FE2A88-C28B-4035-ADD6-6B6423FF6084}"/>
          </ac:spMkLst>
        </pc:spChg>
        <pc:spChg chg="mod ord">
          <ac:chgData name="Michael K" userId="3a19716d4fd751c5" providerId="LiveId" clId="{2B27C3A4-DBD4-491A-A9D4-B90450F155C8}" dt="2021-05-24T20:29:11.320" v="4231" actId="700"/>
          <ac:spMkLst>
            <pc:docMk/>
            <pc:sldMk cId="4098403897" sldId="317"/>
            <ac:spMk id="33" creationId="{8B827B9B-4BBC-483E-8991-0A5C85D336D1}"/>
          </ac:spMkLst>
        </pc:spChg>
        <pc:picChg chg="del">
          <ac:chgData name="Michael K" userId="3a19716d4fd751c5" providerId="LiveId" clId="{2B27C3A4-DBD4-491A-A9D4-B90450F155C8}" dt="2021-05-24T20:28:06.712" v="4227" actId="478"/>
          <ac:picMkLst>
            <pc:docMk/>
            <pc:sldMk cId="4098403897" sldId="317"/>
            <ac:picMk id="3" creationId="{20EFE6D1-1868-4365-9946-D42B32C9C605}"/>
          </ac:picMkLst>
        </pc:picChg>
        <pc:picChg chg="add del mod">
          <ac:chgData name="Michael K" userId="3a19716d4fd751c5" providerId="LiveId" clId="{2B27C3A4-DBD4-491A-A9D4-B90450F155C8}" dt="2021-05-24T20:29:07.555" v="4230" actId="478"/>
          <ac:picMkLst>
            <pc:docMk/>
            <pc:sldMk cId="4098403897" sldId="317"/>
            <ac:picMk id="5" creationId="{0E2DCAA7-0DC8-4EAF-9579-25E5F0039AED}"/>
          </ac:picMkLst>
        </pc:picChg>
        <pc:picChg chg="add del mod">
          <ac:chgData name="Michael K" userId="3a19716d4fd751c5" providerId="LiveId" clId="{2B27C3A4-DBD4-491A-A9D4-B90450F155C8}" dt="2021-05-26T18:59:26.939" v="6720" actId="478"/>
          <ac:picMkLst>
            <pc:docMk/>
            <pc:sldMk cId="4098403897" sldId="317"/>
            <ac:picMk id="10" creationId="{036A3FCC-66AD-4D1B-85B0-37865F316C85}"/>
          </ac:picMkLst>
        </pc:picChg>
      </pc:sldChg>
      <pc:sldChg chg="addSp delSp modSp add mod ord">
        <pc:chgData name="Michael K" userId="3a19716d4fd751c5" providerId="LiveId" clId="{2B27C3A4-DBD4-491A-A9D4-B90450F155C8}" dt="2021-05-27T01:00:22.205" v="7386" actId="1038"/>
        <pc:sldMkLst>
          <pc:docMk/>
          <pc:sldMk cId="2823492362" sldId="318"/>
        </pc:sldMkLst>
        <pc:spChg chg="add mod">
          <ac:chgData name="Michael K" userId="3a19716d4fd751c5" providerId="LiveId" clId="{2B27C3A4-DBD4-491A-A9D4-B90450F155C8}" dt="2021-05-26T18:23:51.221" v="6307" actId="313"/>
          <ac:spMkLst>
            <pc:docMk/>
            <pc:sldMk cId="2823492362" sldId="318"/>
            <ac:spMk id="9" creationId="{62EC3EAA-8FA6-4EA2-A891-6E42285743BA}"/>
          </ac:spMkLst>
        </pc:spChg>
        <pc:spChg chg="add mod">
          <ac:chgData name="Michael K" userId="3a19716d4fd751c5" providerId="LiveId" clId="{2B27C3A4-DBD4-491A-A9D4-B90450F155C8}" dt="2021-05-26T23:44:19.356" v="7370" actId="1036"/>
          <ac:spMkLst>
            <pc:docMk/>
            <pc:sldMk cId="2823492362" sldId="318"/>
            <ac:spMk id="10" creationId="{1D24B079-E325-4262-8B74-84994B821908}"/>
          </ac:spMkLst>
        </pc:spChg>
        <pc:spChg chg="mod">
          <ac:chgData name="Michael K" userId="3a19716d4fd751c5" providerId="LiveId" clId="{2B27C3A4-DBD4-491A-A9D4-B90450F155C8}" dt="2021-05-24T20:41:56.933" v="4743" actId="20577"/>
          <ac:spMkLst>
            <pc:docMk/>
            <pc:sldMk cId="2823492362" sldId="318"/>
            <ac:spMk id="16" creationId="{A62A7DE4-AFA1-4405-901D-B604B5775584}"/>
          </ac:spMkLst>
        </pc:spChg>
        <pc:spChg chg="mod">
          <ac:chgData name="Michael K" userId="3a19716d4fd751c5" providerId="LiveId" clId="{2B27C3A4-DBD4-491A-A9D4-B90450F155C8}" dt="2021-05-27T01:00:07.325" v="7382" actId="20577"/>
          <ac:spMkLst>
            <pc:docMk/>
            <pc:sldMk cId="2823492362" sldId="318"/>
            <ac:spMk id="17" creationId="{5CC7F47D-8FE4-46DD-943A-5BC679F7CF98}"/>
          </ac:spMkLst>
        </pc:spChg>
        <pc:picChg chg="del">
          <ac:chgData name="Michael K" userId="3a19716d4fd751c5" providerId="LiveId" clId="{2B27C3A4-DBD4-491A-A9D4-B90450F155C8}" dt="2021-05-24T20:42:00.715" v="4744" actId="478"/>
          <ac:picMkLst>
            <pc:docMk/>
            <pc:sldMk cId="2823492362" sldId="318"/>
            <ac:picMk id="3" creationId="{20EFE6D1-1868-4365-9946-D42B32C9C605}"/>
          </ac:picMkLst>
        </pc:picChg>
        <pc:picChg chg="add mod modCrop">
          <ac:chgData name="Michael K" userId="3a19716d4fd751c5" providerId="LiveId" clId="{2B27C3A4-DBD4-491A-A9D4-B90450F155C8}" dt="2021-05-27T01:00:21.410" v="7384" actId="1038"/>
          <ac:picMkLst>
            <pc:docMk/>
            <pc:sldMk cId="2823492362" sldId="318"/>
            <ac:picMk id="5" creationId="{086584EA-942B-4EA9-87F2-3927C2E11629}"/>
          </ac:picMkLst>
        </pc:picChg>
        <pc:picChg chg="add mod modCrop">
          <ac:chgData name="Michael K" userId="3a19716d4fd751c5" providerId="LiveId" clId="{2B27C3A4-DBD4-491A-A9D4-B90450F155C8}" dt="2021-05-27T01:00:22.205" v="7386" actId="1038"/>
          <ac:picMkLst>
            <pc:docMk/>
            <pc:sldMk cId="2823492362" sldId="318"/>
            <ac:picMk id="7" creationId="{6C0A3B98-133B-4684-AFA9-D26E50BAC4E9}"/>
          </ac:picMkLst>
        </pc:picChg>
      </pc:sldChg>
      <pc:sldChg chg="add del">
        <pc:chgData name="Michael K" userId="3a19716d4fd751c5" providerId="LiveId" clId="{2B27C3A4-DBD4-491A-A9D4-B90450F155C8}" dt="2021-05-24T20:41:15.513" v="4708" actId="47"/>
        <pc:sldMkLst>
          <pc:docMk/>
          <pc:sldMk cId="3561953764" sldId="318"/>
        </pc:sldMkLst>
      </pc:sldChg>
      <pc:sldChg chg="addSp delSp modSp add mod modClrScheme chgLayout">
        <pc:chgData name="Michael K" userId="3a19716d4fd751c5" providerId="LiveId" clId="{2B27C3A4-DBD4-491A-A9D4-B90450F155C8}" dt="2021-05-26T22:43:08.781" v="7190" actId="2710"/>
        <pc:sldMkLst>
          <pc:docMk/>
          <pc:sldMk cId="699665681" sldId="319"/>
        </pc:sldMkLst>
        <pc:spChg chg="add del mod ord">
          <ac:chgData name="Michael K" userId="3a19716d4fd751c5" providerId="LiveId" clId="{2B27C3A4-DBD4-491A-A9D4-B90450F155C8}" dt="2021-05-24T20:59:45.035" v="5426" actId="478"/>
          <ac:spMkLst>
            <pc:docMk/>
            <pc:sldMk cId="699665681" sldId="319"/>
            <ac:spMk id="2" creationId="{8B17CD1D-4D4E-4044-894D-F23A97C3C166}"/>
          </ac:spMkLst>
        </pc:spChg>
        <pc:spChg chg="add del mod ord">
          <ac:chgData name="Michael K" userId="3a19716d4fd751c5" providerId="LiveId" clId="{2B27C3A4-DBD4-491A-A9D4-B90450F155C8}" dt="2021-05-24T20:59:39.095" v="5423" actId="478"/>
          <ac:spMkLst>
            <pc:docMk/>
            <pc:sldMk cId="699665681" sldId="319"/>
            <ac:spMk id="3" creationId="{69F9299F-15B8-44FE-AFBA-101B0E2231BF}"/>
          </ac:spMkLst>
        </pc:spChg>
        <pc:spChg chg="mod ord">
          <ac:chgData name="Michael K" userId="3a19716d4fd751c5" providerId="LiveId" clId="{2B27C3A4-DBD4-491A-A9D4-B90450F155C8}" dt="2021-05-24T20:59:28.874" v="5420" actId="700"/>
          <ac:spMkLst>
            <pc:docMk/>
            <pc:sldMk cId="699665681" sldId="319"/>
            <ac:spMk id="4" creationId="{25F53B93-B652-4250-BD94-10CD4C3EA0EB}"/>
          </ac:spMkLst>
        </pc:spChg>
        <pc:spChg chg="add del mod ord">
          <ac:chgData name="Michael K" userId="3a19716d4fd751c5" providerId="LiveId" clId="{2B27C3A4-DBD4-491A-A9D4-B90450F155C8}" dt="2021-05-24T21:00:33.077" v="5429" actId="931"/>
          <ac:spMkLst>
            <pc:docMk/>
            <pc:sldMk cId="699665681" sldId="319"/>
            <ac:spMk id="6" creationId="{D92D72D8-CB02-46C4-B32F-B741AEB7BCB1}"/>
          </ac:spMkLst>
        </pc:spChg>
        <pc:spChg chg="mod ord">
          <ac:chgData name="Michael K" userId="3a19716d4fd751c5" providerId="LiveId" clId="{2B27C3A4-DBD4-491A-A9D4-B90450F155C8}" dt="2021-05-24T20:59:28.874" v="5420" actId="700"/>
          <ac:spMkLst>
            <pc:docMk/>
            <pc:sldMk cId="699665681" sldId="319"/>
            <ac:spMk id="15" creationId="{64F63B4F-10C6-44B2-9050-E803DC571B39}"/>
          </ac:spMkLst>
        </pc:spChg>
        <pc:spChg chg="add del mod">
          <ac:chgData name="Michael K" userId="3a19716d4fd751c5" providerId="LiveId" clId="{2B27C3A4-DBD4-491A-A9D4-B90450F155C8}" dt="2021-05-24T20:59:42.050" v="5425" actId="478"/>
          <ac:spMkLst>
            <pc:docMk/>
            <pc:sldMk cId="699665681" sldId="319"/>
            <ac:spMk id="16" creationId="{A62A7DE4-AFA1-4405-901D-B604B5775584}"/>
          </ac:spMkLst>
        </pc:spChg>
        <pc:spChg chg="add del mod">
          <ac:chgData name="Michael K" userId="3a19716d4fd751c5" providerId="LiveId" clId="{2B27C3A4-DBD4-491A-A9D4-B90450F155C8}" dt="2021-05-26T22:43:08.781" v="7190" actId="2710"/>
          <ac:spMkLst>
            <pc:docMk/>
            <pc:sldMk cId="699665681" sldId="319"/>
            <ac:spMk id="17" creationId="{5CC7F47D-8FE4-46DD-943A-5BC679F7CF98}"/>
          </ac:spMkLst>
        </pc:spChg>
        <pc:spChg chg="mod ord">
          <ac:chgData name="Michael K" userId="3a19716d4fd751c5" providerId="LiveId" clId="{2B27C3A4-DBD4-491A-A9D4-B90450F155C8}" dt="2021-05-24T20:59:28.874" v="5420" actId="700"/>
          <ac:spMkLst>
            <pc:docMk/>
            <pc:sldMk cId="699665681" sldId="319"/>
            <ac:spMk id="33" creationId="{8B827B9B-4BBC-483E-8991-0A5C85D336D1}"/>
          </ac:spMkLst>
        </pc:spChg>
        <pc:picChg chg="del">
          <ac:chgData name="Michael K" userId="3a19716d4fd751c5" providerId="LiveId" clId="{2B27C3A4-DBD4-491A-A9D4-B90450F155C8}" dt="2021-05-24T20:53:16.930" v="5191" actId="478"/>
          <ac:picMkLst>
            <pc:docMk/>
            <pc:sldMk cId="699665681" sldId="319"/>
            <ac:picMk id="5" creationId="{086584EA-942B-4EA9-87F2-3927C2E11629}"/>
          </ac:picMkLst>
        </pc:picChg>
        <pc:picChg chg="del">
          <ac:chgData name="Michael K" userId="3a19716d4fd751c5" providerId="LiveId" clId="{2B27C3A4-DBD4-491A-A9D4-B90450F155C8}" dt="2021-05-24T20:53:16.574" v="5190" actId="478"/>
          <ac:picMkLst>
            <pc:docMk/>
            <pc:sldMk cId="699665681" sldId="319"/>
            <ac:picMk id="7" creationId="{6C0A3B98-133B-4684-AFA9-D26E50BAC4E9}"/>
          </ac:picMkLst>
        </pc:picChg>
        <pc:picChg chg="add del mod">
          <ac:chgData name="Michael K" userId="3a19716d4fd751c5" providerId="LiveId" clId="{2B27C3A4-DBD4-491A-A9D4-B90450F155C8}" dt="2021-05-24T20:59:59.869" v="5428" actId="931"/>
          <ac:picMkLst>
            <pc:docMk/>
            <pc:sldMk cId="699665681" sldId="319"/>
            <ac:picMk id="9" creationId="{34DBDBAA-FA6D-48E0-BCE8-0E620171BC43}"/>
          </ac:picMkLst>
        </pc:picChg>
        <pc:picChg chg="add mod">
          <ac:chgData name="Michael K" userId="3a19716d4fd751c5" providerId="LiveId" clId="{2B27C3A4-DBD4-491A-A9D4-B90450F155C8}" dt="2021-05-24T21:01:35.536" v="5430"/>
          <ac:picMkLst>
            <pc:docMk/>
            <pc:sldMk cId="699665681" sldId="319"/>
            <ac:picMk id="11" creationId="{B5E66522-0134-4C41-8B94-0B86DA666B78}"/>
          </ac:picMkLst>
        </pc:picChg>
      </pc:sldChg>
      <pc:sldChg chg="addSp delSp modSp add del mod modClrScheme chgLayout">
        <pc:chgData name="Michael K" userId="3a19716d4fd751c5" providerId="LiveId" clId="{2B27C3A4-DBD4-491A-A9D4-B90450F155C8}" dt="2021-05-26T18:57:31.813" v="6689" actId="47"/>
        <pc:sldMkLst>
          <pc:docMk/>
          <pc:sldMk cId="1915541233" sldId="320"/>
        </pc:sldMkLst>
        <pc:spChg chg="add del mod ord">
          <ac:chgData name="Michael K" userId="3a19716d4fd751c5" providerId="LiveId" clId="{2B27C3A4-DBD4-491A-A9D4-B90450F155C8}" dt="2021-05-24T21:02:25.549" v="5434" actId="700"/>
          <ac:spMkLst>
            <pc:docMk/>
            <pc:sldMk cId="1915541233" sldId="320"/>
            <ac:spMk id="2" creationId="{6283AF6F-A2A0-40B2-8A71-E7CD5A64F45D}"/>
          </ac:spMkLst>
        </pc:spChg>
        <pc:spChg chg="mod ord">
          <ac:chgData name="Michael K" userId="3a19716d4fd751c5" providerId="LiveId" clId="{2B27C3A4-DBD4-491A-A9D4-B90450F155C8}" dt="2021-05-24T21:07:41.328" v="5730" actId="26606"/>
          <ac:spMkLst>
            <pc:docMk/>
            <pc:sldMk cId="1915541233" sldId="320"/>
            <ac:spMk id="4" creationId="{25F53B93-B652-4250-BD94-10CD4C3EA0EB}"/>
          </ac:spMkLst>
        </pc:spChg>
        <pc:spChg chg="add del mod">
          <ac:chgData name="Michael K" userId="3a19716d4fd751c5" providerId="LiveId" clId="{2B27C3A4-DBD4-491A-A9D4-B90450F155C8}" dt="2021-05-24T21:07:41.328" v="5730" actId="26606"/>
          <ac:spMkLst>
            <pc:docMk/>
            <pc:sldMk cId="1915541233" sldId="320"/>
            <ac:spMk id="5" creationId="{1117ACE9-643D-4220-99FF-5B8C25A4FB05}"/>
          </ac:spMkLst>
        </pc:spChg>
        <pc:spChg chg="mod ord">
          <ac:chgData name="Michael K" userId="3a19716d4fd751c5" providerId="LiveId" clId="{2B27C3A4-DBD4-491A-A9D4-B90450F155C8}" dt="2021-05-24T21:27:37.596" v="5989" actId="255"/>
          <ac:spMkLst>
            <pc:docMk/>
            <pc:sldMk cId="1915541233" sldId="320"/>
            <ac:spMk id="15" creationId="{64F63B4F-10C6-44B2-9050-E803DC571B39}"/>
          </ac:spMkLst>
        </pc:spChg>
        <pc:spChg chg="mod">
          <ac:chgData name="Michael K" userId="3a19716d4fd751c5" providerId="LiveId" clId="{2B27C3A4-DBD4-491A-A9D4-B90450F155C8}" dt="2021-05-24T21:26:49.123" v="5980" actId="26606"/>
          <ac:spMkLst>
            <pc:docMk/>
            <pc:sldMk cId="1915541233" sldId="320"/>
            <ac:spMk id="16" creationId="{A62A7DE4-AFA1-4405-901D-B604B5775584}"/>
          </ac:spMkLst>
        </pc:spChg>
        <pc:spChg chg="add del mod ord">
          <ac:chgData name="Michael K" userId="3a19716d4fd751c5" providerId="LiveId" clId="{2B27C3A4-DBD4-491A-A9D4-B90450F155C8}" dt="2021-05-26T18:16:09.488" v="6194" actId="27636"/>
          <ac:spMkLst>
            <pc:docMk/>
            <pc:sldMk cId="1915541233" sldId="320"/>
            <ac:spMk id="17" creationId="{5CC7F47D-8FE4-46DD-943A-5BC679F7CF98}"/>
          </ac:spMkLst>
        </pc:spChg>
        <pc:spChg chg="mod ord">
          <ac:chgData name="Michael K" userId="3a19716d4fd751c5" providerId="LiveId" clId="{2B27C3A4-DBD4-491A-A9D4-B90450F155C8}" dt="2021-05-24T21:26:49.123" v="5980" actId="26606"/>
          <ac:spMkLst>
            <pc:docMk/>
            <pc:sldMk cId="1915541233" sldId="320"/>
            <ac:spMk id="33" creationId="{8B827B9B-4BBC-483E-8991-0A5C85D336D1}"/>
          </ac:spMkLst>
        </pc:spChg>
        <pc:graphicFrameChg chg="add del">
          <ac:chgData name="Michael K" userId="3a19716d4fd751c5" providerId="LiveId" clId="{2B27C3A4-DBD4-491A-A9D4-B90450F155C8}" dt="2021-05-24T21:03:41.126" v="5489" actId="26606"/>
          <ac:graphicFrameMkLst>
            <pc:docMk/>
            <pc:sldMk cId="1915541233" sldId="320"/>
            <ac:graphicFrameMk id="35" creationId="{C0655D01-5BE1-4A3D-B89A-81EDB4BB82E5}"/>
          </ac:graphicFrameMkLst>
        </pc:graphicFrameChg>
        <pc:picChg chg="del mod ord modCrop">
          <ac:chgData name="Michael K" userId="3a19716d4fd751c5" providerId="LiveId" clId="{2B27C3A4-DBD4-491A-A9D4-B90450F155C8}" dt="2021-05-24T21:03:10.308" v="5487" actId="478"/>
          <ac:picMkLst>
            <pc:docMk/>
            <pc:sldMk cId="1915541233" sldId="320"/>
            <ac:picMk id="11" creationId="{B5E66522-0134-4C41-8B94-0B86DA666B78}"/>
          </ac:picMkLst>
        </pc:picChg>
        <pc:picChg chg="add mod">
          <ac:chgData name="Michael K" userId="3a19716d4fd751c5" providerId="LiveId" clId="{2B27C3A4-DBD4-491A-A9D4-B90450F155C8}" dt="2021-05-24T21:26:49.123" v="5980" actId="26606"/>
          <ac:picMkLst>
            <pc:docMk/>
            <pc:sldMk cId="1915541233" sldId="320"/>
            <ac:picMk id="36" creationId="{9F3C1D7C-690E-4EDB-A032-EC48DE01483C}"/>
          </ac:picMkLst>
        </pc:picChg>
      </pc:sldChg>
      <pc:sldChg chg="addSp delSp modSp add mod">
        <pc:chgData name="Michael K" userId="3a19716d4fd751c5" providerId="LiveId" clId="{2B27C3A4-DBD4-491A-A9D4-B90450F155C8}" dt="2021-05-27T01:00:39.216" v="7395" actId="1036"/>
        <pc:sldMkLst>
          <pc:docMk/>
          <pc:sldMk cId="1496326542" sldId="321"/>
        </pc:sldMkLst>
        <pc:spChg chg="add mod">
          <ac:chgData name="Michael K" userId="3a19716d4fd751c5" providerId="LiveId" clId="{2B27C3A4-DBD4-491A-A9D4-B90450F155C8}" dt="2021-05-26T18:13:48.220" v="6158" actId="164"/>
          <ac:spMkLst>
            <pc:docMk/>
            <pc:sldMk cId="1496326542" sldId="321"/>
            <ac:spMk id="2" creationId="{C41AB63E-823C-466F-8ED4-C0A689DE3B2C}"/>
          </ac:spMkLst>
        </pc:spChg>
        <pc:spChg chg="mod">
          <ac:chgData name="Michael K" userId="3a19716d4fd751c5" providerId="LiveId" clId="{2B27C3A4-DBD4-491A-A9D4-B90450F155C8}" dt="2021-05-24T21:30:21.645" v="6011" actId="20577"/>
          <ac:spMkLst>
            <pc:docMk/>
            <pc:sldMk cId="1496326542" sldId="321"/>
            <ac:spMk id="15" creationId="{64F63B4F-10C6-44B2-9050-E803DC571B39}"/>
          </ac:spMkLst>
        </pc:spChg>
        <pc:spChg chg="mod">
          <ac:chgData name="Michael K" userId="3a19716d4fd751c5" providerId="LiveId" clId="{2B27C3A4-DBD4-491A-A9D4-B90450F155C8}" dt="2021-05-27T01:00:34.330" v="7387" actId="403"/>
          <ac:spMkLst>
            <pc:docMk/>
            <pc:sldMk cId="1496326542" sldId="321"/>
            <ac:spMk id="17" creationId="{5CC7F47D-8FE4-46DD-943A-5BC679F7CF98}"/>
          </ac:spMkLst>
        </pc:spChg>
        <pc:grpChg chg="add mod">
          <ac:chgData name="Michael K" userId="3a19716d4fd751c5" providerId="LiveId" clId="{2B27C3A4-DBD4-491A-A9D4-B90450F155C8}" dt="2021-05-27T01:00:39.216" v="7395" actId="1036"/>
          <ac:grpSpMkLst>
            <pc:docMk/>
            <pc:sldMk cId="1496326542" sldId="321"/>
            <ac:grpSpMk id="5" creationId="{4D4B38D3-42B2-43F3-A3E7-67276E166EBA}"/>
          </ac:grpSpMkLst>
        </pc:grpChg>
        <pc:picChg chg="add mod">
          <ac:chgData name="Michael K" userId="3a19716d4fd751c5" providerId="LiveId" clId="{2B27C3A4-DBD4-491A-A9D4-B90450F155C8}" dt="2021-05-24T21:36:37.301" v="6151" actId="1076"/>
          <ac:picMkLst>
            <pc:docMk/>
            <pc:sldMk cId="1496326542" sldId="321"/>
            <ac:picMk id="3" creationId="{75559AEC-9E7B-4ABC-93A4-C8DA5A1A1138}"/>
          </ac:picMkLst>
        </pc:picChg>
        <pc:picChg chg="add mod modCrop">
          <ac:chgData name="Michael K" userId="3a19716d4fd751c5" providerId="LiveId" clId="{2B27C3A4-DBD4-491A-A9D4-B90450F155C8}" dt="2021-05-26T18:17:43.562" v="6199" actId="732"/>
          <ac:picMkLst>
            <pc:docMk/>
            <pc:sldMk cId="1496326542" sldId="321"/>
            <ac:picMk id="10" creationId="{09033698-9198-4119-B072-93D415F91506}"/>
          </ac:picMkLst>
        </pc:picChg>
        <pc:picChg chg="del">
          <ac:chgData name="Michael K" userId="3a19716d4fd751c5" providerId="LiveId" clId="{2B27C3A4-DBD4-491A-A9D4-B90450F155C8}" dt="2021-05-24T21:30:33.107" v="6012" actId="478"/>
          <ac:picMkLst>
            <pc:docMk/>
            <pc:sldMk cId="1496326542" sldId="321"/>
            <ac:picMk id="13" creationId="{32626453-7D38-4AFF-8177-8BAA21E1E547}"/>
          </ac:picMkLst>
        </pc:picChg>
      </pc:sldChg>
      <pc:sldChg chg="addSp delSp modSp mod">
        <pc:chgData name="Michael K" userId="3a19716d4fd751c5" providerId="LiveId" clId="{2B27C3A4-DBD4-491A-A9D4-B90450F155C8}" dt="2021-05-26T22:50:25.092" v="7297" actId="20577"/>
        <pc:sldMkLst>
          <pc:docMk/>
          <pc:sldMk cId="1038278859" sldId="324"/>
        </pc:sldMkLst>
        <pc:spChg chg="add mod">
          <ac:chgData name="Michael K" userId="3a19716d4fd751c5" providerId="LiveId" clId="{2B27C3A4-DBD4-491A-A9D4-B90450F155C8}" dt="2021-05-26T22:50:25.092" v="7297" actId="20577"/>
          <ac:spMkLst>
            <pc:docMk/>
            <pc:sldMk cId="1038278859" sldId="324"/>
            <ac:spMk id="5" creationId="{CC1271E8-DCB5-4CA8-84FD-28683EE4F645}"/>
          </ac:spMkLst>
        </pc:spChg>
        <pc:spChg chg="add del mod">
          <ac:chgData name="Michael K" userId="3a19716d4fd751c5" providerId="LiveId" clId="{2B27C3A4-DBD4-491A-A9D4-B90450F155C8}" dt="2021-05-26T18:56:52.537" v="6673" actId="478"/>
          <ac:spMkLst>
            <pc:docMk/>
            <pc:sldMk cId="1038278859" sldId="324"/>
            <ac:spMk id="7" creationId="{C79A49CB-3455-4186-A046-377A5D138BBF}"/>
          </ac:spMkLst>
        </pc:spChg>
        <pc:spChg chg="add mod">
          <ac:chgData name="Michael K" userId="3a19716d4fd751c5" providerId="LiveId" clId="{2B27C3A4-DBD4-491A-A9D4-B90450F155C8}" dt="2021-05-26T18:57:00.453" v="6686" actId="20577"/>
          <ac:spMkLst>
            <pc:docMk/>
            <pc:sldMk cId="1038278859" sldId="324"/>
            <ac:spMk id="8" creationId="{1214AAB5-2F90-4D01-A131-0429F15261A6}"/>
          </ac:spMkLst>
        </pc:spChg>
        <pc:spChg chg="mod">
          <ac:chgData name="Michael K" userId="3a19716d4fd751c5" providerId="LiveId" clId="{2B27C3A4-DBD4-491A-A9D4-B90450F155C8}" dt="2021-05-26T18:57:09.418" v="6688" actId="14100"/>
          <ac:spMkLst>
            <pc:docMk/>
            <pc:sldMk cId="1038278859" sldId="324"/>
            <ac:spMk id="27" creationId="{B7376450-917B-4D28-B766-309CE80F0B7A}"/>
          </ac:spMkLst>
        </pc:spChg>
      </pc:sldChg>
      <pc:sldChg chg="addSp delSp modSp add mod ord">
        <pc:chgData name="Michael K" userId="3a19716d4fd751c5" providerId="LiveId" clId="{2B27C3A4-DBD4-491A-A9D4-B90450F155C8}" dt="2021-05-26T19:18:01.146" v="6937" actId="20577"/>
        <pc:sldMkLst>
          <pc:docMk/>
          <pc:sldMk cId="2246889856" sldId="325"/>
        </pc:sldMkLst>
        <pc:spChg chg="add del mod">
          <ac:chgData name="Michael K" userId="3a19716d4fd751c5" providerId="LiveId" clId="{2B27C3A4-DBD4-491A-A9D4-B90450F155C8}" dt="2021-05-26T18:45:49.448" v="6415" actId="478"/>
          <ac:spMkLst>
            <pc:docMk/>
            <pc:sldMk cId="2246889856" sldId="325"/>
            <ac:spMk id="3" creationId="{93443D0C-BF23-4EAD-924A-ABE951BD12CF}"/>
          </ac:spMkLst>
        </pc:spChg>
        <pc:spChg chg="add del mod">
          <ac:chgData name="Michael K" userId="3a19716d4fd751c5" providerId="LiveId" clId="{2B27C3A4-DBD4-491A-A9D4-B90450F155C8}" dt="2021-05-26T19:17:36.926" v="6928" actId="478"/>
          <ac:spMkLst>
            <pc:docMk/>
            <pc:sldMk cId="2246889856" sldId="325"/>
            <ac:spMk id="9" creationId="{E6307C75-9217-425A-9B2D-95AD1E8BECDC}"/>
          </ac:spMkLst>
        </pc:spChg>
        <pc:spChg chg="add mod">
          <ac:chgData name="Michael K" userId="3a19716d4fd751c5" providerId="LiveId" clId="{2B27C3A4-DBD4-491A-A9D4-B90450F155C8}" dt="2021-05-26T19:18:01.146" v="6937" actId="20577"/>
          <ac:spMkLst>
            <pc:docMk/>
            <pc:sldMk cId="2246889856" sldId="325"/>
            <ac:spMk id="10" creationId="{038BD71F-D2AA-46F5-859C-AA6197AA1FA1}"/>
          </ac:spMkLst>
        </pc:spChg>
        <pc:spChg chg="del">
          <ac:chgData name="Michael K" userId="3a19716d4fd751c5" providerId="LiveId" clId="{2B27C3A4-DBD4-491A-A9D4-B90450F155C8}" dt="2021-05-26T18:45:47.773" v="6414" actId="478"/>
          <ac:spMkLst>
            <pc:docMk/>
            <pc:sldMk cId="2246889856" sldId="325"/>
            <ac:spMk id="14" creationId="{9E5E1823-56F4-4AB6-A38B-080E7228B542}"/>
          </ac:spMkLst>
        </pc:spChg>
        <pc:spChg chg="del mod">
          <ac:chgData name="Michael K" userId="3a19716d4fd751c5" providerId="LiveId" clId="{2B27C3A4-DBD4-491A-A9D4-B90450F155C8}" dt="2021-05-26T19:17:56.180" v="6933" actId="478"/>
          <ac:spMkLst>
            <pc:docMk/>
            <pc:sldMk cId="2246889856" sldId="325"/>
            <ac:spMk id="21" creationId="{F4EC1225-ED1B-4B8A-B5FB-FA4F871E6299}"/>
          </ac:spMkLst>
        </pc:spChg>
        <pc:spChg chg="mod">
          <ac:chgData name="Michael K" userId="3a19716d4fd751c5" providerId="LiveId" clId="{2B27C3A4-DBD4-491A-A9D4-B90450F155C8}" dt="2021-05-26T18:45:38.183" v="6413" actId="20577"/>
          <ac:spMkLst>
            <pc:docMk/>
            <pc:sldMk cId="2246889856" sldId="325"/>
            <ac:spMk id="22" creationId="{E29896C9-C3BE-4B61-ABF6-759462EB0B9B}"/>
          </ac:spMkLst>
        </pc:spChg>
      </pc:sldChg>
      <pc:sldChg chg="modSp mod">
        <pc:chgData name="Michael K" userId="3a19716d4fd751c5" providerId="LiveId" clId="{2B27C3A4-DBD4-491A-A9D4-B90450F155C8}" dt="2021-05-26T22:51:27.928" v="7301" actId="207"/>
        <pc:sldMkLst>
          <pc:docMk/>
          <pc:sldMk cId="1655299732" sldId="327"/>
        </pc:sldMkLst>
        <pc:spChg chg="mod">
          <ac:chgData name="Michael K" userId="3a19716d4fd751c5" providerId="LiveId" clId="{2B27C3A4-DBD4-491A-A9D4-B90450F155C8}" dt="2021-05-26T21:17:24.869" v="7073" actId="20577"/>
          <ac:spMkLst>
            <pc:docMk/>
            <pc:sldMk cId="1655299732" sldId="327"/>
            <ac:spMk id="15" creationId="{64F63B4F-10C6-44B2-9050-E803DC571B39}"/>
          </ac:spMkLst>
        </pc:spChg>
        <pc:spChg chg="mod">
          <ac:chgData name="Michael K" userId="3a19716d4fd751c5" providerId="LiveId" clId="{2B27C3A4-DBD4-491A-A9D4-B90450F155C8}" dt="2021-05-26T22:51:27.928" v="7301" actId="207"/>
          <ac:spMkLst>
            <pc:docMk/>
            <pc:sldMk cId="1655299732" sldId="327"/>
            <ac:spMk id="17" creationId="{5CC7F47D-8FE4-46DD-943A-5BC679F7CF98}"/>
          </ac:spMkLst>
        </pc:spChg>
      </pc:sldChg>
      <pc:sldMasterChg chg="modSldLayout">
        <pc:chgData name="Michael K" userId="3a19716d4fd751c5" providerId="LiveId" clId="{2B27C3A4-DBD4-491A-A9D4-B90450F155C8}" dt="2021-05-26T18:52:14.839" v="6644" actId="20577"/>
        <pc:sldMasterMkLst>
          <pc:docMk/>
          <pc:sldMasterMk cId="3223999130" sldId="2147483648"/>
        </pc:sldMasterMkLst>
        <pc:sldLayoutChg chg="modSp">
          <pc:chgData name="Michael K" userId="3a19716d4fd751c5" providerId="LiveId" clId="{2B27C3A4-DBD4-491A-A9D4-B90450F155C8}" dt="2021-05-26T18:50:50.684" v="6628" actId="404"/>
          <pc:sldLayoutMkLst>
            <pc:docMk/>
            <pc:sldMasterMk cId="3223999130" sldId="2147483648"/>
            <pc:sldLayoutMk cId="3823477369" sldId="2147483677"/>
          </pc:sldLayoutMkLst>
          <pc:spChg chg="mod">
            <ac:chgData name="Michael K" userId="3a19716d4fd751c5" providerId="LiveId" clId="{2B27C3A4-DBD4-491A-A9D4-B90450F155C8}" dt="2021-05-26T18:50:50.684" v="6628" actId="404"/>
            <ac:spMkLst>
              <pc:docMk/>
              <pc:sldMasterMk cId="3223999130" sldId="2147483648"/>
              <pc:sldLayoutMk cId="3823477369" sldId="2147483677"/>
              <ac:spMk id="2" creationId="{CF097552-E3A8-41F6-B00B-4A39A247AA0E}"/>
            </ac:spMkLst>
          </pc:spChg>
        </pc:sldLayoutChg>
        <pc:sldLayoutChg chg="modSp">
          <pc:chgData name="Michael K" userId="3a19716d4fd751c5" providerId="LiveId" clId="{2B27C3A4-DBD4-491A-A9D4-B90450F155C8}" dt="2021-05-26T18:49:31.460" v="6625" actId="404"/>
          <pc:sldLayoutMkLst>
            <pc:docMk/>
            <pc:sldMasterMk cId="3223999130" sldId="2147483648"/>
            <pc:sldLayoutMk cId="3721395635" sldId="2147483678"/>
          </pc:sldLayoutMkLst>
          <pc:spChg chg="mod">
            <ac:chgData name="Michael K" userId="3a19716d4fd751c5" providerId="LiveId" clId="{2B27C3A4-DBD4-491A-A9D4-B90450F155C8}" dt="2021-05-26T18:49:25.085" v="6624" actId="403"/>
            <ac:spMkLst>
              <pc:docMk/>
              <pc:sldMasterMk cId="3223999130" sldId="2147483648"/>
              <pc:sldLayoutMk cId="3721395635" sldId="2147483678"/>
              <ac:spMk id="14" creationId="{302F0820-F94A-40EF-B3BE-26CD0CB55173}"/>
            </ac:spMkLst>
          </pc:spChg>
          <pc:spChg chg="mod">
            <ac:chgData name="Michael K" userId="3a19716d4fd751c5" providerId="LiveId" clId="{2B27C3A4-DBD4-491A-A9D4-B90450F155C8}" dt="2021-05-26T18:49:31.460" v="6625" actId="404"/>
            <ac:spMkLst>
              <pc:docMk/>
              <pc:sldMasterMk cId="3223999130" sldId="2147483648"/>
              <pc:sldLayoutMk cId="3721395635" sldId="2147483678"/>
              <ac:spMk id="21" creationId="{33528AEE-54AB-4366-9576-BBA1CE5F3A54}"/>
            </ac:spMkLst>
          </pc:spChg>
        </pc:sldLayoutChg>
        <pc:sldLayoutChg chg="modSp">
          <pc:chgData name="Michael K" userId="3a19716d4fd751c5" providerId="LiveId" clId="{2B27C3A4-DBD4-491A-A9D4-B90450F155C8}" dt="2021-05-26T18:51:16.551" v="6634" actId="404"/>
          <pc:sldLayoutMkLst>
            <pc:docMk/>
            <pc:sldMasterMk cId="3223999130" sldId="2147483648"/>
            <pc:sldLayoutMk cId="3450372305" sldId="2147483681"/>
          </pc:sldLayoutMkLst>
          <pc:spChg chg="mod">
            <ac:chgData name="Michael K" userId="3a19716d4fd751c5" providerId="LiveId" clId="{2B27C3A4-DBD4-491A-A9D4-B90450F155C8}" dt="2021-05-26T18:51:12.419" v="6631" actId="403"/>
            <ac:spMkLst>
              <pc:docMk/>
              <pc:sldMasterMk cId="3223999130" sldId="2147483648"/>
              <pc:sldLayoutMk cId="3450372305" sldId="2147483681"/>
              <ac:spMk id="11" creationId="{1AEED068-3EA0-4BF4-875C-02473E9EB0CC}"/>
            </ac:spMkLst>
          </pc:spChg>
          <pc:spChg chg="mod">
            <ac:chgData name="Michael K" userId="3a19716d4fd751c5" providerId="LiveId" clId="{2B27C3A4-DBD4-491A-A9D4-B90450F155C8}" dt="2021-05-26T18:51:14.639" v="6633" actId="403"/>
            <ac:spMkLst>
              <pc:docMk/>
              <pc:sldMasterMk cId="3223999130" sldId="2147483648"/>
              <pc:sldLayoutMk cId="3450372305" sldId="2147483681"/>
              <ac:spMk id="12" creationId="{3590B9DA-A2DF-4AE1-9A98-C7B84F48C3A9}"/>
            </ac:spMkLst>
          </pc:spChg>
          <pc:spChg chg="mod">
            <ac:chgData name="Michael K" userId="3a19716d4fd751c5" providerId="LiveId" clId="{2B27C3A4-DBD4-491A-A9D4-B90450F155C8}" dt="2021-05-26T18:51:16.551" v="6634" actId="404"/>
            <ac:spMkLst>
              <pc:docMk/>
              <pc:sldMasterMk cId="3223999130" sldId="2147483648"/>
              <pc:sldLayoutMk cId="3450372305" sldId="2147483681"/>
              <ac:spMk id="20" creationId="{9845E736-FB54-4B3D-821B-60C0AB9E1A53}"/>
            </ac:spMkLst>
          </pc:spChg>
        </pc:sldLayoutChg>
        <pc:sldLayoutChg chg="modSp">
          <pc:chgData name="Michael K" userId="3a19716d4fd751c5" providerId="LiveId" clId="{2B27C3A4-DBD4-491A-A9D4-B90450F155C8}" dt="2021-05-26T18:52:14.839" v="6644" actId="20577"/>
          <pc:sldLayoutMkLst>
            <pc:docMk/>
            <pc:sldMasterMk cId="3223999130" sldId="2147483648"/>
            <pc:sldLayoutMk cId="676681706" sldId="2147483700"/>
          </pc:sldLayoutMkLst>
          <pc:spChg chg="mod">
            <ac:chgData name="Michael K" userId="3a19716d4fd751c5" providerId="LiveId" clId="{2B27C3A4-DBD4-491A-A9D4-B90450F155C8}" dt="2021-05-26T18:51:51.290" v="6643" actId="403"/>
            <ac:spMkLst>
              <pc:docMk/>
              <pc:sldMasterMk cId="3223999130" sldId="2147483648"/>
              <pc:sldLayoutMk cId="676681706" sldId="2147483700"/>
              <ac:spMk id="9" creationId="{44469CAF-CD13-4CCC-9569-14C8070AB355}"/>
            </ac:spMkLst>
          </pc:spChg>
          <pc:spChg chg="mod">
            <ac:chgData name="Michael K" userId="3a19716d4fd751c5" providerId="LiveId" clId="{2B27C3A4-DBD4-491A-A9D4-B90450F155C8}" dt="2021-05-26T18:52:14.839" v="6644" actId="20577"/>
            <ac:spMkLst>
              <pc:docMk/>
              <pc:sldMasterMk cId="3223999130" sldId="2147483648"/>
              <pc:sldLayoutMk cId="676681706" sldId="2147483700"/>
              <ac:spMk id="10" creationId="{36D4C583-322D-4347-807F-F6D6AF8852A4}"/>
            </ac:spMkLst>
          </pc:spChg>
        </pc:sldLayoutChg>
      </pc:sldMasterChg>
    </pc:docChg>
  </pc:docChgLst>
  <pc:docChgLst>
    <pc:chgData name="Jo Minkyung" userId="967b67ecb92644d5" providerId="Windows Live" clId="Web-{EEC03EFC-1AE4-435A-ACF7-72C3B3F00EB0}"/>
    <pc:docChg chg="modSld">
      <pc:chgData name="Jo Minkyung" userId="967b67ecb92644d5" providerId="Windows Live" clId="Web-{EEC03EFC-1AE4-435A-ACF7-72C3B3F00EB0}" dt="2021-05-26T21:08:58.632" v="44" actId="20577"/>
      <pc:docMkLst>
        <pc:docMk/>
      </pc:docMkLst>
      <pc:sldChg chg="modSp">
        <pc:chgData name="Jo Minkyung" userId="967b67ecb92644d5" providerId="Windows Live" clId="Web-{EEC03EFC-1AE4-435A-ACF7-72C3B3F00EB0}" dt="2021-05-26T21:08:58.632" v="44" actId="20577"/>
        <pc:sldMkLst>
          <pc:docMk/>
          <pc:sldMk cId="1655299732" sldId="327"/>
        </pc:sldMkLst>
        <pc:spChg chg="mod">
          <ac:chgData name="Jo Minkyung" userId="967b67ecb92644d5" providerId="Windows Live" clId="Web-{EEC03EFC-1AE4-435A-ACF7-72C3B3F00EB0}" dt="2021-05-26T21:08:58.632" v="44" actId="20577"/>
          <ac:spMkLst>
            <pc:docMk/>
            <pc:sldMk cId="1655299732" sldId="327"/>
            <ac:spMk id="17" creationId="{5CC7F47D-8FE4-46DD-943A-5BC679F7CF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26.05.2021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eb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microsoft.com/office/2007/relationships/hdphoto" Target="../media/hdphoto7.wdp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eb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Ethernet cables connected to a networking patch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12548" b="12548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WHIPTAIL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Secured IT/OT</a:t>
            </a:r>
            <a:br>
              <a:rPr lang="en-US" dirty="0"/>
            </a:br>
            <a:r>
              <a:rPr lang="en-US" dirty="0"/>
              <a:t>Integration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MAY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2021</a:t>
            </a:r>
            <a:endParaRPr lang="ru-RU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6C1D316-4FCC-4E4F-97E6-30DC3A02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17" y="4961724"/>
            <a:ext cx="238158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10</a:t>
            </a:fld>
            <a:endParaRPr lang="ru-RU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10</a:t>
            </a:fld>
            <a:endParaRPr lang="ru-RU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4F63B4F-10C6-44B2-9050-E803DC57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 fontScale="90000"/>
          </a:bodyPr>
          <a:lstStyle/>
          <a:p>
            <a:r>
              <a:rPr lang="en-US" sz="3400" dirty="0"/>
              <a:t>ORIGINAL NETWORK DESIGN</a:t>
            </a:r>
            <a:endParaRPr lang="en-CA" sz="34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62A7DE4-AFA1-4405-901D-B604B5775584}"/>
              </a:ext>
            </a:extLst>
          </p:cNvPr>
          <p:cNvSpPr txBox="1">
            <a:spLocks/>
          </p:cNvSpPr>
          <p:nvPr/>
        </p:nvSpPr>
        <p:spPr>
          <a:xfrm>
            <a:off x="774032" y="2225392"/>
            <a:ext cx="4421856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Installing Machines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CC7F47D-8FE4-46DD-943A-5BC679F7CF98}"/>
              </a:ext>
            </a:extLst>
          </p:cNvPr>
          <p:cNvSpPr txBox="1">
            <a:spLocks/>
          </p:cNvSpPr>
          <p:nvPr/>
        </p:nvSpPr>
        <p:spPr>
          <a:xfrm>
            <a:off x="684092" y="3074529"/>
            <a:ext cx="4532486" cy="2588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</a:rPr>
              <a:t>Publicly Available Images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Pre-built </a:t>
            </a:r>
            <a:r>
              <a:rPr lang="en-CA" sz="1800" dirty="0">
                <a:solidFill>
                  <a:prstClr val="white">
                    <a:lumMod val="75000"/>
                  </a:prstClr>
                </a:solidFill>
              </a:rPr>
              <a:t>Where Possible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ea typeface="+mn-ea"/>
                <a:cs typeface="+mn-cs"/>
              </a:rPr>
              <a:t>Allocate Resources Efficiently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CA" sz="1800" dirty="0">
              <a:solidFill>
                <a:prstClr val="white">
                  <a:lumMod val="75000"/>
                </a:prstClr>
              </a:solidFill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</a:rPr>
              <a:t>Host Requirements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</a:rPr>
              <a:t>4 CPU Cores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</a:rPr>
              <a:t>8.5 GB RAM (plus overhead)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</a:rPr>
              <a:t>~100 GB Storage (table shows maximums</a:t>
            </a:r>
            <a:r>
              <a:rPr lang="en-CA" sz="1100" dirty="0">
                <a:solidFill>
                  <a:prstClr val="white">
                    <a:lumMod val="75000"/>
                  </a:prstClr>
                </a:solidFill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626453-7D38-4AFF-8177-8BAA21E1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578" y="2219245"/>
            <a:ext cx="5928609" cy="369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0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Person working on computer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384" b="9384"/>
          <a:stretch/>
        </p:blipFill>
        <p:spPr>
          <a:xfrm>
            <a:off x="-1" y="130966"/>
            <a:ext cx="12192000" cy="660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PENETRATION</a:t>
            </a:r>
            <a:br>
              <a:rPr lang="en-US" dirty="0"/>
            </a:br>
            <a:r>
              <a:rPr lang="en-US" dirty="0"/>
              <a:t>TEST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Testing the limits of our design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6BDF-791E-4315-9DA0-44BBA13FB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12</a:t>
            </a:fld>
            <a:endParaRPr lang="ru-RU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E716F4E4-F55D-4F59-8613-BE766EEE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357632A-D0B3-460D-B6B9-B104CA184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bg2"/>
              </a:buClr>
              <a:buFont typeface="+mj-lt"/>
              <a:buAutoNum type="arabicPeriod"/>
            </a:pP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We sets up a website carrying the payload</a:t>
            </a:r>
          </a:p>
          <a:p>
            <a:pPr marL="342900" indent="-342900">
              <a:spcBef>
                <a:spcPts val="600"/>
              </a:spcBef>
              <a:buClr>
                <a:schemeClr val="bg2"/>
              </a:buClr>
              <a:buFont typeface="+mj-lt"/>
              <a:buAutoNum type="arabicPeriod"/>
            </a:pP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Victim downloaded and executed the payload</a:t>
            </a:r>
          </a:p>
          <a:p>
            <a:pPr marL="342900" indent="-342900">
              <a:spcBef>
                <a:spcPts val="600"/>
              </a:spcBef>
              <a:buClr>
                <a:schemeClr val="bg2"/>
              </a:buClr>
              <a:buFont typeface="+mj-lt"/>
              <a:buAutoNum type="arabicPeriod"/>
            </a:pP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We tunneled HTTPS traffic through the victim's computer to access the firewall/router configuration and enabled SSH and RDP port forwarding</a:t>
            </a:r>
          </a:p>
          <a:p>
            <a:pPr marL="342900" indent="-342900">
              <a:spcBef>
                <a:spcPts val="600"/>
              </a:spcBef>
              <a:buClr>
                <a:schemeClr val="bg2"/>
              </a:buClr>
              <a:buFont typeface="+mj-lt"/>
              <a:buAutoNum type="arabicPeriod"/>
            </a:pPr>
            <a:r>
              <a:rPr lang="en-US" sz="1800">
                <a:solidFill>
                  <a:schemeClr val="bg1">
                    <a:lumMod val="75000"/>
                  </a:schemeClr>
                </a:solidFill>
              </a:rPr>
              <a:t>We used RDP connection to modify PLC program</a:t>
            </a:r>
          </a:p>
        </p:txBody>
      </p:sp>
      <p:pic>
        <p:nvPicPr>
          <p:cNvPr id="8" name="Picture Placeholder 7" descr="Diagram&#10;&#10;Description automatically generated with low confidence">
            <a:extLst>
              <a:ext uri="{FF2B5EF4-FFF2-40B4-BE49-F238E27FC236}">
                <a16:creationId xmlns:a16="http://schemas.microsoft.com/office/drawing/2014/main" id="{8CB73D06-C047-439C-9470-D25596EA3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596" r="-2" b="-341"/>
          <a:stretch/>
        </p:blipFill>
        <p:spPr>
          <a:xfrm>
            <a:off x="5751589" y="158992"/>
            <a:ext cx="5600623" cy="5709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80886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02133-5945-45FC-A8FD-C43E992258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13</a:t>
            </a:fld>
            <a:endParaRPr lang="ru-RU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26C85AE8-ABA3-4F53-9E57-393358FD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>
            <a:normAutofit/>
          </a:bodyPr>
          <a:lstStyle/>
          <a:p>
            <a:r>
              <a:rPr lang="en-US" sz="3000"/>
              <a:t>LOCKHEED MARTIN </a:t>
            </a:r>
            <a:r>
              <a:rPr lang="en-US" sz="3000" b="1"/>
              <a:t>CYBER KILL CHAIN</a:t>
            </a:r>
            <a:endParaRPr lang="en-US" sz="300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52DD832-A690-463F-842F-6E92BAAC7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/>
          <a:p>
            <a:r>
              <a:rPr lang="en-US" dirty="0"/>
              <a:t>Developed </a:t>
            </a:r>
            <a:r>
              <a:rPr lang="en-US"/>
              <a:t>By </a:t>
            </a:r>
            <a:r>
              <a:rPr lang="en-US" dirty="0"/>
              <a:t>Lockheed Martin</a:t>
            </a:r>
          </a:p>
          <a:p>
            <a:r>
              <a:rPr lang="en-US" dirty="0"/>
              <a:t>A </a:t>
            </a:r>
            <a:r>
              <a:rPr lang="en-US"/>
              <a:t>Defense Model For Identification And Prevention Of Cyber Intrusions Activity</a:t>
            </a:r>
            <a:r>
              <a:rPr lang="en-US" dirty="0"/>
              <a:t>. </a:t>
            </a:r>
          </a:p>
        </p:txBody>
      </p:sp>
      <p:pic>
        <p:nvPicPr>
          <p:cNvPr id="11" name="Picture Placeholder 10" descr="Diagram&#10;&#10;Description automatically generated">
            <a:extLst>
              <a:ext uri="{FF2B5EF4-FFF2-40B4-BE49-F238E27FC236}">
                <a16:creationId xmlns:a16="http://schemas.microsoft.com/office/drawing/2014/main" id="{01707648-A278-44E3-B165-A46DB20B2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77" b="89902" l="10000" r="93438">
                        <a14:foregroundMark x1="47552" y1="5987" x2="47552" y2="5987"/>
                        <a14:foregroundMark x1="47188" y1="5094" x2="55417" y2="8937"/>
                        <a14:foregroundMark x1="51302" y1="5362" x2="51302" y2="4021"/>
                        <a14:foregroundMark x1="79844" y1="15684" x2="78021" y2="24441"/>
                        <a14:foregroundMark x1="22031" y1="9517" x2="25260" y2="13673"/>
                        <a14:foregroundMark x1="17552" y1="36774" x2="22240" y2="38293"/>
                        <a14:foregroundMark x1="21510" y1="61394" x2="21719" y2="64164"/>
                        <a14:foregroundMark x1="18802" y1="88293" x2="23385" y2="75469"/>
                        <a14:foregroundMark x1="23385" y1="75469" x2="21146" y2="82752"/>
                        <a14:foregroundMark x1="76406" y1="73056" x2="83385" y2="71224"/>
                        <a14:foregroundMark x1="83385" y1="43208" x2="78385" y2="51385"/>
                        <a14:foregroundMark x1="78385" y1="51385" x2="76927" y2="52011"/>
                        <a14:foregroundMark x1="84896" y1="41242" x2="83385" y2="39902"/>
                        <a14:foregroundMark x1="85104" y1="41063" x2="72656" y2="40751"/>
                        <a14:foregroundMark x1="72656" y1="40751" x2="72760" y2="51206"/>
                        <a14:foregroundMark x1="72760" y1="51206" x2="84948" y2="50089"/>
                        <a14:foregroundMark x1="84948" y1="50089" x2="86771" y2="43432"/>
                        <a14:foregroundMark x1="86458" y1="46113" x2="87396" y2="47230"/>
                        <a14:foregroundMark x1="87396" y1="46872" x2="87813" y2="45398"/>
                        <a14:foregroundMark x1="74531" y1="76586" x2="74115" y2="66309"/>
                        <a14:foregroundMark x1="74115" y1="66309" x2="76669" y2="63318"/>
                        <a14:foregroundMark x1="79525" y1="62569" x2="86302" y2="71269"/>
                        <a14:foregroundMark x1="86302" y1="71269" x2="83490" y2="76765"/>
                        <a14:foregroundMark x1="84688" y1="75693" x2="86104" y2="64898"/>
                        <a14:foregroundMark x1="86470" y1="65566" x2="80469" y2="62824"/>
                        <a14:foregroundMark x1="85729" y1="66443" x2="86771" y2="73592"/>
                        <a14:foregroundMark x1="86250" y1="73056" x2="87604" y2="69705"/>
                        <a14:foregroundMark x1="18438" y1="40259" x2="13229" y2="31769"/>
                        <a14:foregroundMark x1="13229" y1="31769" x2="17604" y2="27078"/>
                        <a14:foregroundMark x1="21823" y1="50581" x2="19844" y2="51028"/>
                        <a14:foregroundMark x1="12656" y1="57283" x2="12344" y2="60277"/>
                        <a14:foregroundMark x1="12760" y1="85121" x2="14531" y2="80384"/>
                        <a14:foregroundMark x1="14010" y1="84853" x2="12448" y2="83825"/>
                        <a14:foregroundMark x1="87604" y1="19571" x2="86354" y2="23458"/>
                        <a14:foregroundMark x1="22396" y1="10947" x2="20469" y2="7239"/>
                        <a14:foregroundMark x1="20156" y1="6881" x2="12344" y2="7775"/>
                        <a14:foregroundMark x1="17917" y1="9786" x2="27240" y2="8534"/>
                        <a14:foregroundMark x1="12448" y1="9339" x2="12552" y2="10411"/>
                        <a14:foregroundMark x1="78646" y1="49866" x2="76667" y2="43074"/>
                        <a14:foregroundMark x1="75885" y1="69258" x2="77708" y2="65818"/>
                        <a14:foregroundMark x1="81094" y1="66979" x2="76667" y2="66443"/>
                        <a14:foregroundMark x1="75156" y1="71403" x2="76979" y2="71671"/>
                        <a14:foregroundMark x1="75781" y1="73592" x2="76979" y2="70331"/>
                        <a14:foregroundMark x1="20677" y1="59920" x2="25521" y2="55273"/>
                        <a14:foregroundMark x1="74323" y1="49285" x2="75156" y2="44147"/>
                        <a14:foregroundMark x1="73698" y1="46291" x2="78438" y2="44593"/>
                        <a14:foregroundMark x1="22031" y1="31099" x2="18125" y2="31010"/>
                        <a14:foregroundMark x1="13073" y1="34540" x2="12448" y2="32976"/>
                        <a14:foregroundMark x1="23229" y1="33423" x2="21302" y2="29893"/>
                        <a14:foregroundMark x1="22604" y1="33512" x2="21094" y2="34361"/>
                        <a14:foregroundMark x1="23333" y1="35791" x2="22135" y2="31546"/>
                        <a14:foregroundMark x1="23438" y1="32976" x2="21927" y2="29088"/>
                        <a14:foregroundMark x1="25521" y1="29357" x2="25208" y2="32529"/>
                        <a14:foregroundMark x1="22344" y1="36685" x2="17604" y2="34182"/>
                        <a14:foregroundMark x1="93438" y1="77569" x2="93438" y2="79401"/>
                        <a14:foregroundMark x1="23958" y1="75559" x2="29427" y2="80563"/>
                        <a14:foregroundMark x1="12708" y1="82082" x2="12552" y2="82306"/>
                        <a14:backgroundMark x1="69583" y1="2145" x2="69583" y2="2145"/>
                        <a14:backgroundMark x1="94167" y1="79669" x2="93229" y2="79848"/>
                        <a14:backgroundMark x1="93854" y1="79759" x2="93854" y2="79133"/>
                        <a14:backgroundMark x1="93438" y1="80295" x2="93542" y2="79937"/>
                        <a14:backgroundMark x1="75052" y1="63181" x2="80677" y2="61707"/>
                        <a14:backgroundMark x1="88802" y1="66175" x2="86250" y2="65818"/>
                        <a14:backgroundMark x1="86771" y1="65818" x2="85833" y2="64879"/>
                        <a14:backgroundMark x1="86771" y1="65728" x2="85417" y2="64343"/>
                        <a14:backgroundMark x1="86875" y1="65416" x2="86042" y2="64701"/>
                        <a14:backgroundMark x1="87188" y1="65818" x2="86771" y2="65237"/>
                        <a14:backgroundMark x1="86563" y1="63539" x2="85833" y2="64790"/>
                      </a14:backgroundRemoval>
                    </a14:imgEffect>
                  </a14:imgLayer>
                </a14:imgProps>
              </a:ext>
            </a:extLst>
          </a:blip>
          <a:stretch/>
        </p:blipFill>
        <p:spPr>
          <a:xfrm>
            <a:off x="5952387" y="457200"/>
            <a:ext cx="5111853" cy="5961345"/>
          </a:xfrm>
          <a:noFill/>
        </p:spPr>
      </p:pic>
    </p:spTree>
    <p:extLst>
      <p:ext uri="{BB962C8B-B14F-4D97-AF65-F5344CB8AC3E}">
        <p14:creationId xmlns:p14="http://schemas.microsoft.com/office/powerpoint/2010/main" val="216082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3215" r="23215"/>
          <a:stretch/>
        </p:blipFill>
        <p:spPr>
          <a:xfrm>
            <a:off x="5519738" y="10"/>
            <a:ext cx="6103621" cy="6857990"/>
          </a:xfr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14</a:t>
            </a:fld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32295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Social Engineering is the most common initiation for cyber attacks</a:t>
            </a:r>
          </a:p>
          <a:p>
            <a:r>
              <a:rPr lang="en-US" dirty="0"/>
              <a:t>Social platforms like LinkedIn make it easy to research people and companies</a:t>
            </a:r>
          </a:p>
          <a:p>
            <a:r>
              <a:rPr lang="en-US"/>
              <a:t>Choose</a:t>
            </a:r>
            <a:r>
              <a:rPr lang="en-US" dirty="0"/>
              <a:t> a payload based on the access you have and the tools you need</a:t>
            </a:r>
          </a:p>
          <a:p>
            <a:r>
              <a:rPr lang="en-US" dirty="0"/>
              <a:t>There are </a:t>
            </a:r>
            <a:r>
              <a:rPr lang="en-US"/>
              <a:t>many</a:t>
            </a:r>
            <a:r>
              <a:rPr lang="en-US" dirty="0"/>
              <a:t> exploitation options for older systems that exist in IACS environments</a:t>
            </a:r>
            <a:endParaRPr lang="en-US"/>
          </a:p>
          <a:p>
            <a:r>
              <a:rPr lang="en-US"/>
              <a:t>Free software is available for social engineering (</a:t>
            </a:r>
            <a:r>
              <a:rPr lang="en-US" err="1"/>
              <a:t>KingPhisher</a:t>
            </a:r>
            <a:r>
              <a:rPr lang="en-US"/>
              <a:t>, SET, and </a:t>
            </a:r>
            <a:r>
              <a:rPr lang="en-US" err="1"/>
              <a:t>BlackEye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927238"/>
            <a:ext cx="5056083" cy="782638"/>
          </a:xfrm>
        </p:spPr>
        <p:txBody>
          <a:bodyPr anchor="ctr">
            <a:normAutofit fontScale="90000"/>
          </a:bodyPr>
          <a:lstStyle/>
          <a:p>
            <a:r>
              <a:rPr lang="en-CA" sz="3600"/>
              <a:t>RECONNAISSANCE, </a:t>
            </a:r>
            <a:r>
              <a:rPr lang="en-CA" dirty="0"/>
              <a:t>WEAPONIZATION</a:t>
            </a:r>
            <a:r>
              <a:rPr lang="en-CA"/>
              <a:t> &amp;</a:t>
            </a:r>
            <a:r>
              <a:rPr lang="en-US"/>
              <a:t> DELIVERY</a:t>
            </a:r>
            <a:r>
              <a:rPr lang="en-CA"/>
              <a:t> 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749047"/>
          </a:xfrm>
        </p:spPr>
        <p:txBody>
          <a:bodyPr>
            <a:normAutofit fontScale="92500"/>
          </a:bodyPr>
          <a:lstStyle/>
          <a:p>
            <a:r>
              <a:rPr lang="en-US"/>
              <a:t>Humans Can Be An Organization’s Strongest Suit Or The Weakest Link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0DDFD-FA56-4D83-8FA3-403FAF7EEA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5C48B4-2958-4A61-B6C1-8284C00E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9369"/>
            <a:ext cx="12192000" cy="1639261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CAB700F9-CDAD-45EF-A63E-7641A53B19DE}"/>
              </a:ext>
            </a:extLst>
          </p:cNvPr>
          <p:cNvSpPr/>
          <p:nvPr/>
        </p:nvSpPr>
        <p:spPr>
          <a:xfrm>
            <a:off x="5286896" y="1438102"/>
            <a:ext cx="99752" cy="133003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551999-008E-4C37-847E-D7D51D27DE2B}"/>
              </a:ext>
            </a:extLst>
          </p:cNvPr>
          <p:cNvCxnSpPr/>
          <p:nvPr/>
        </p:nvCxnSpPr>
        <p:spPr>
          <a:xfrm>
            <a:off x="4222865" y="3017520"/>
            <a:ext cx="245225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F97AC4-B2DE-4A98-B4D0-E3A167CBB64D}"/>
              </a:ext>
            </a:extLst>
          </p:cNvPr>
          <p:cNvCxnSpPr>
            <a:cxnSpLocks/>
          </p:cNvCxnSpPr>
          <p:nvPr/>
        </p:nvCxnSpPr>
        <p:spPr>
          <a:xfrm flipV="1">
            <a:off x="7559039" y="3017520"/>
            <a:ext cx="4569230" cy="1939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62E758-ED5F-44BA-93E3-9D8383EE8A62}"/>
              </a:ext>
            </a:extLst>
          </p:cNvPr>
          <p:cNvCxnSpPr>
            <a:cxnSpLocks/>
          </p:cNvCxnSpPr>
          <p:nvPr/>
        </p:nvCxnSpPr>
        <p:spPr>
          <a:xfrm>
            <a:off x="6935585" y="3039687"/>
            <a:ext cx="43780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8D0B74-AE17-4C6B-887F-CA4C6C3D82E7}"/>
              </a:ext>
            </a:extLst>
          </p:cNvPr>
          <p:cNvCxnSpPr>
            <a:cxnSpLocks/>
          </p:cNvCxnSpPr>
          <p:nvPr/>
        </p:nvCxnSpPr>
        <p:spPr>
          <a:xfrm>
            <a:off x="1316181" y="3017520"/>
            <a:ext cx="2781994" cy="19396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814F232-06B5-4E0E-B08E-4E325F571F92}"/>
              </a:ext>
            </a:extLst>
          </p:cNvPr>
          <p:cNvSpPr/>
          <p:nvPr/>
        </p:nvSpPr>
        <p:spPr>
          <a:xfrm>
            <a:off x="2455029" y="1438102"/>
            <a:ext cx="99752" cy="133003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79D21A3-BB12-4596-B22E-E0846D4A8216}"/>
              </a:ext>
            </a:extLst>
          </p:cNvPr>
          <p:cNvSpPr/>
          <p:nvPr/>
        </p:nvSpPr>
        <p:spPr>
          <a:xfrm>
            <a:off x="7104611" y="1438102"/>
            <a:ext cx="99752" cy="133003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A4470C5-C037-4948-9A0E-3C9776AD60EA}"/>
              </a:ext>
            </a:extLst>
          </p:cNvPr>
          <p:cNvSpPr/>
          <p:nvPr/>
        </p:nvSpPr>
        <p:spPr>
          <a:xfrm>
            <a:off x="9598429" y="1438102"/>
            <a:ext cx="99752" cy="133003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B7C854-7FBC-47BB-AFC3-DB9244E09639}"/>
              </a:ext>
            </a:extLst>
          </p:cNvPr>
          <p:cNvSpPr txBox="1"/>
          <p:nvPr/>
        </p:nvSpPr>
        <p:spPr>
          <a:xfrm>
            <a:off x="1992283" y="864695"/>
            <a:ext cx="142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Payload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F3688-0F7F-4FF3-936D-B53461F70D43}"/>
              </a:ext>
            </a:extLst>
          </p:cNvPr>
          <p:cNvSpPr txBox="1"/>
          <p:nvPr/>
        </p:nvSpPr>
        <p:spPr>
          <a:xfrm>
            <a:off x="3954086" y="751324"/>
            <a:ext cx="286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Kali public IP and listening port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8B3909-13AC-47D9-906B-4CC1949E9857}"/>
              </a:ext>
            </a:extLst>
          </p:cNvPr>
          <p:cNvSpPr txBox="1"/>
          <p:nvPr/>
        </p:nvSpPr>
        <p:spPr>
          <a:xfrm>
            <a:off x="6675120" y="731929"/>
            <a:ext cx="142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Payload format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E0090E-6C8D-4527-BDD7-C4D1DBD29D34}"/>
              </a:ext>
            </a:extLst>
          </p:cNvPr>
          <p:cNvSpPr txBox="1"/>
          <p:nvPr/>
        </p:nvSpPr>
        <p:spPr>
          <a:xfrm>
            <a:off x="9365671" y="944079"/>
            <a:ext cx="95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02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9CE1A-D98F-4597-8AE9-E483A40E8E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6" name="Picture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84AAD4E4-7396-419F-B2C1-9864B059E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6" y="1737360"/>
            <a:ext cx="7842938" cy="4352830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E7A1A9-BBB7-44E9-B763-FE586B489592}"/>
              </a:ext>
            </a:extLst>
          </p:cNvPr>
          <p:cNvGrpSpPr/>
          <p:nvPr/>
        </p:nvGrpSpPr>
        <p:grpSpPr>
          <a:xfrm>
            <a:off x="4017146" y="961690"/>
            <a:ext cx="4417308" cy="265700"/>
            <a:chOff x="988560" y="856181"/>
            <a:chExt cx="9592155" cy="5769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6FE0D9-661C-4A57-A409-03FBDF6762AA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560" y="856182"/>
              <a:ext cx="9592155" cy="57696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4B2005-9136-49FF-AE39-C939A62816BE}"/>
                </a:ext>
              </a:extLst>
            </p:cNvPr>
            <p:cNvSpPr/>
            <p:nvPr/>
          </p:nvSpPr>
          <p:spPr>
            <a:xfrm>
              <a:off x="988561" y="856181"/>
              <a:ext cx="9592154" cy="576964"/>
            </a:xfrm>
            <a:prstGeom prst="rect">
              <a:avLst/>
            </a:prstGeom>
            <a:noFill/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2778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 descr="Processeur avec des nombres binaires et un plan d'aménagement">
            <a:extLst>
              <a:ext uri="{FF2B5EF4-FFF2-40B4-BE49-F238E27FC236}">
                <a16:creationId xmlns:a16="http://schemas.microsoft.com/office/drawing/2014/main" id="{67D0D3DA-41C4-4D48-A3CF-8DA1B7167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19" r="22019"/>
          <a:stretch/>
        </p:blipFill>
        <p:spPr>
          <a:xfrm>
            <a:off x="5519738" y="10"/>
            <a:ext cx="6103621" cy="685799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3E479-7B66-4F3E-8C34-F0101A6776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17</a:t>
            </a:fld>
            <a:endParaRPr lang="ru-RU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B390E1E-FB72-4025-936D-8F5FD0CDCA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/>
          <a:lstStyle/>
          <a:p>
            <a:r>
              <a:rPr lang="en-US" dirty="0"/>
              <a:t>Possible lateral movement from inside computer</a:t>
            </a:r>
          </a:p>
          <a:p>
            <a:r>
              <a:rPr lang="en-US" dirty="0"/>
              <a:t>Abusing the trust from inside devices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B18318-4041-48D5-8A99-66477D65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/>
          </a:bodyPr>
          <a:lstStyle/>
          <a:p>
            <a:r>
              <a:rPr lang="en-US" sz="2500"/>
              <a:t>EXPLOITATION &amp; INSTALLATION</a:t>
            </a:r>
            <a:endParaRPr lang="en-CA" sz="250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66E3278A-3DF1-431B-9511-1C1C339E19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74904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/>
              <a:t>Payload Executed By The Employee Gives Us Full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75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26B75-0716-4D5A-ABC6-A817BEBB46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5141CF8-2304-43E8-8CF4-E2A79A085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68"/>
          <a:stretch/>
        </p:blipFill>
        <p:spPr>
          <a:xfrm>
            <a:off x="1659437" y="471521"/>
            <a:ext cx="8873126" cy="480532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44BE95-27DD-40B4-8859-A832AD644B8A}"/>
              </a:ext>
            </a:extLst>
          </p:cNvPr>
          <p:cNvCxnSpPr>
            <a:cxnSpLocks/>
          </p:cNvCxnSpPr>
          <p:nvPr/>
        </p:nvCxnSpPr>
        <p:spPr>
          <a:xfrm>
            <a:off x="7527343" y="3974403"/>
            <a:ext cx="200735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Arrow: Down 4">
            <a:extLst>
              <a:ext uri="{FF2B5EF4-FFF2-40B4-BE49-F238E27FC236}">
                <a16:creationId xmlns:a16="http://schemas.microsoft.com/office/drawing/2014/main" id="{9F804D57-956F-48D0-BEFD-ADF52364034E}"/>
              </a:ext>
            </a:extLst>
          </p:cNvPr>
          <p:cNvSpPr/>
          <p:nvPr/>
        </p:nvSpPr>
        <p:spPr>
          <a:xfrm rot="5400000">
            <a:off x="8142485" y="1688403"/>
            <a:ext cx="99752" cy="133003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B4A52-A16B-401C-8468-618CFB528957}"/>
              </a:ext>
            </a:extLst>
          </p:cNvPr>
          <p:cNvSpPr txBox="1"/>
          <p:nvPr/>
        </p:nvSpPr>
        <p:spPr>
          <a:xfrm>
            <a:off x="8857379" y="1950855"/>
            <a:ext cx="258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Listening device’s public IP 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1204F7D-12BB-414B-A49C-CFC6E015539A}"/>
              </a:ext>
            </a:extLst>
          </p:cNvPr>
          <p:cNvSpPr/>
          <p:nvPr/>
        </p:nvSpPr>
        <p:spPr>
          <a:xfrm rot="5400000">
            <a:off x="7477467" y="2050325"/>
            <a:ext cx="99752" cy="133003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A82FB7-B9E0-49C3-B568-F84C56025EE0}"/>
              </a:ext>
            </a:extLst>
          </p:cNvPr>
          <p:cNvCxnSpPr>
            <a:cxnSpLocks/>
          </p:cNvCxnSpPr>
          <p:nvPr/>
        </p:nvCxnSpPr>
        <p:spPr>
          <a:xfrm>
            <a:off x="5777347" y="2840934"/>
            <a:ext cx="61236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F47BF9-CC84-4165-B0E0-C40B4F77D2E2}"/>
              </a:ext>
            </a:extLst>
          </p:cNvPr>
          <p:cNvSpPr txBox="1"/>
          <p:nvPr/>
        </p:nvSpPr>
        <p:spPr>
          <a:xfrm>
            <a:off x="8242576" y="2509465"/>
            <a:ext cx="214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Listening port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721051D-35F3-4BA3-8481-284BD90BF808}"/>
              </a:ext>
            </a:extLst>
          </p:cNvPr>
          <p:cNvSpPr/>
          <p:nvPr/>
        </p:nvSpPr>
        <p:spPr>
          <a:xfrm rot="10800000">
            <a:off x="8445731" y="4087981"/>
            <a:ext cx="85289" cy="973815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B15FC8-0FB8-4322-B519-F416B52460A7}"/>
              </a:ext>
            </a:extLst>
          </p:cNvPr>
          <p:cNvSpPr txBox="1"/>
          <p:nvPr/>
        </p:nvSpPr>
        <p:spPr>
          <a:xfrm>
            <a:off x="7643721" y="5028078"/>
            <a:ext cx="214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Router public IP and port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2A74AD-0271-442C-86F6-EA0DEE056C73}"/>
              </a:ext>
            </a:extLst>
          </p:cNvPr>
          <p:cNvCxnSpPr>
            <a:cxnSpLocks/>
          </p:cNvCxnSpPr>
          <p:nvPr/>
        </p:nvCxnSpPr>
        <p:spPr>
          <a:xfrm>
            <a:off x="3254601" y="3899588"/>
            <a:ext cx="1733035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795E967-E23A-43C2-88F6-40DA77C9DDC5}"/>
              </a:ext>
            </a:extLst>
          </p:cNvPr>
          <p:cNvSpPr/>
          <p:nvPr/>
        </p:nvSpPr>
        <p:spPr>
          <a:xfrm rot="10800000">
            <a:off x="4035829" y="4087981"/>
            <a:ext cx="85289" cy="973815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E36C06-5391-4F16-ABE1-E41018FE8B58}"/>
              </a:ext>
            </a:extLst>
          </p:cNvPr>
          <p:cNvSpPr txBox="1"/>
          <p:nvPr/>
        </p:nvSpPr>
        <p:spPr>
          <a:xfrm>
            <a:off x="3627909" y="5106297"/>
            <a:ext cx="214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Success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8AF44C-4FEA-428D-8F30-B5006C3E66AE}"/>
              </a:ext>
            </a:extLst>
          </p:cNvPr>
          <p:cNvCxnSpPr>
            <a:cxnSpLocks/>
          </p:cNvCxnSpPr>
          <p:nvPr/>
        </p:nvCxnSpPr>
        <p:spPr>
          <a:xfrm>
            <a:off x="5777347" y="2403297"/>
            <a:ext cx="14381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465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AAE71-6D2E-4364-9349-A074FA7CB4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19</a:t>
            </a:fld>
            <a:endParaRPr lang="ru-RU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404473E-B403-4653-B0E0-5023227BAC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/>
          <a:lstStyle/>
          <a:p>
            <a:r>
              <a:rPr lang="en-US"/>
              <a:t>Setup for action phase</a:t>
            </a:r>
          </a:p>
          <a:p>
            <a:r>
              <a:rPr lang="en-US" dirty="0"/>
              <a:t>Scan the network</a:t>
            </a:r>
          </a:p>
          <a:p>
            <a:r>
              <a:rPr lang="en-US" dirty="0"/>
              <a:t>Exfiltrate hashes and password</a:t>
            </a:r>
          </a:p>
          <a:p>
            <a:r>
              <a:rPr lang="en-US" dirty="0"/>
              <a:t>Find a path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7BC56F-4A0D-41A9-B0E2-18782B8B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/>
          </a:bodyPr>
          <a:lstStyle/>
          <a:p>
            <a:r>
              <a:rPr lang="en-US" sz="2800"/>
              <a:t>COMMAND &amp; CONTROL</a:t>
            </a:r>
            <a:endParaRPr lang="en-CA" sz="280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0646659-723E-4611-8674-BA429D48F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749047"/>
          </a:xfrm>
        </p:spPr>
        <p:txBody>
          <a:bodyPr>
            <a:normAutofit fontScale="92500"/>
          </a:bodyPr>
          <a:lstStyle/>
          <a:p>
            <a:r>
              <a:rPr lang="en-US" dirty="0"/>
              <a:t>We </a:t>
            </a:r>
            <a:r>
              <a:rPr lang="en-US"/>
              <a:t>Have To Setup For Our Action Phase And Get To Know The Network</a:t>
            </a:r>
            <a:endParaRPr lang="en-US" dirty="0"/>
          </a:p>
        </p:txBody>
      </p:sp>
      <p:pic>
        <p:nvPicPr>
          <p:cNvPr id="7" name="Picture 7" descr="Person staring at numbers">
            <a:extLst>
              <a:ext uri="{FF2B5EF4-FFF2-40B4-BE49-F238E27FC236}">
                <a16:creationId xmlns:a16="http://schemas.microsoft.com/office/drawing/2014/main" id="{B89A1F65-7AD1-4E1E-A457-A74E95C2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25" r="16625"/>
          <a:stretch/>
        </p:blipFill>
        <p:spPr>
          <a:xfrm>
            <a:off x="5519738" y="10"/>
            <a:ext cx="6103621" cy="685799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351305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133952" y="1728653"/>
            <a:ext cx="3340768" cy="1524185"/>
          </a:xfrm>
        </p:spPr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038FE51-7A30-4E9C-AF62-C1B964BB124B}"/>
              </a:ext>
            </a:extLst>
          </p:cNvPr>
          <p:cNvGrpSpPr/>
          <p:nvPr/>
        </p:nvGrpSpPr>
        <p:grpSpPr>
          <a:xfrm>
            <a:off x="7334596" y="1418431"/>
            <a:ext cx="4052001" cy="4583941"/>
            <a:chOff x="6096000" y="704496"/>
            <a:chExt cx="4052001" cy="458394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485A1B1-4443-4A15-8272-3C293212184A}"/>
                </a:ext>
              </a:extLst>
            </p:cNvPr>
            <p:cNvGrpSpPr/>
            <p:nvPr/>
          </p:nvGrpSpPr>
          <p:grpSpPr>
            <a:xfrm>
              <a:off x="6096000" y="704496"/>
              <a:ext cx="2357633" cy="584775"/>
              <a:chOff x="1694919" y="2604052"/>
              <a:chExt cx="2357633" cy="584775"/>
            </a:xfrm>
          </p:grpSpPr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7F75B90F-C5A2-47B3-A18D-05B401221F24}"/>
                  </a:ext>
                </a:extLst>
              </p:cNvPr>
              <p:cNvSpPr txBox="1"/>
              <p:nvPr/>
            </p:nvSpPr>
            <p:spPr>
              <a:xfrm>
                <a:off x="1694919" y="2604052"/>
                <a:ext cx="655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200" b="1" dirty="0">
                    <a:solidFill>
                      <a:srgbClr val="F7F1E4"/>
                    </a:solidFill>
                  </a:rPr>
                  <a:t>01</a:t>
                </a:r>
                <a:endParaRPr lang="ko-KR" altLang="en-US" sz="3200" b="1" dirty="0">
                  <a:solidFill>
                    <a:srgbClr val="F7F1E4"/>
                  </a:solidFill>
                </a:endParaRPr>
              </a:p>
            </p:txBody>
          </p:sp>
          <p:sp>
            <p:nvSpPr>
              <p:cNvPr id="27" name="TextBox 16">
                <a:extLst>
                  <a:ext uri="{FF2B5EF4-FFF2-40B4-BE49-F238E27FC236}">
                    <a16:creationId xmlns:a16="http://schemas.microsoft.com/office/drawing/2014/main" id="{3748D93B-4606-4269-A109-0D2786965E89}"/>
                  </a:ext>
                </a:extLst>
              </p:cNvPr>
              <p:cNvSpPr txBox="1"/>
              <p:nvPr/>
            </p:nvSpPr>
            <p:spPr>
              <a:xfrm>
                <a:off x="2350868" y="2696384"/>
                <a:ext cx="17016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b="1" dirty="0">
                    <a:solidFill>
                      <a:srgbClr val="F7F1E4"/>
                    </a:solidFill>
                  </a:rPr>
                  <a:t>Introduction</a:t>
                </a:r>
                <a:endParaRPr lang="ko-KR" altLang="en-US" sz="2000" b="1" dirty="0">
                  <a:solidFill>
                    <a:srgbClr val="F7F1E4"/>
                  </a:solidFill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C0FA9B4-F11C-4680-A3DD-B87927A0E99C}"/>
                </a:ext>
              </a:extLst>
            </p:cNvPr>
            <p:cNvGrpSpPr/>
            <p:nvPr/>
          </p:nvGrpSpPr>
          <p:grpSpPr>
            <a:xfrm>
              <a:off x="6096000" y="1196938"/>
              <a:ext cx="1927451" cy="584775"/>
              <a:chOff x="1694919" y="2604052"/>
              <a:chExt cx="1927451" cy="584775"/>
            </a:xfrm>
          </p:grpSpPr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B207B29E-4AE3-45F6-AE0C-EE05B04787BE}"/>
                  </a:ext>
                </a:extLst>
              </p:cNvPr>
              <p:cNvSpPr txBox="1"/>
              <p:nvPr/>
            </p:nvSpPr>
            <p:spPr>
              <a:xfrm>
                <a:off x="1694919" y="2604052"/>
                <a:ext cx="655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200" b="1" dirty="0">
                    <a:solidFill>
                      <a:srgbClr val="F7F1E4"/>
                    </a:solidFill>
                  </a:rPr>
                  <a:t>02</a:t>
                </a:r>
                <a:endParaRPr lang="ko-KR" altLang="en-US" sz="3200" b="1" dirty="0">
                  <a:solidFill>
                    <a:srgbClr val="F7F1E4"/>
                  </a:solidFill>
                </a:endParaRPr>
              </a:p>
            </p:txBody>
          </p:sp>
          <p:sp>
            <p:nvSpPr>
              <p:cNvPr id="32" name="TextBox 16">
                <a:extLst>
                  <a:ext uri="{FF2B5EF4-FFF2-40B4-BE49-F238E27FC236}">
                    <a16:creationId xmlns:a16="http://schemas.microsoft.com/office/drawing/2014/main" id="{E2A066FC-FBA1-4189-9506-A3BA9F24A6AF}"/>
                  </a:ext>
                </a:extLst>
              </p:cNvPr>
              <p:cNvSpPr txBox="1"/>
              <p:nvPr/>
            </p:nvSpPr>
            <p:spPr>
              <a:xfrm>
                <a:off x="2350868" y="2696384"/>
                <a:ext cx="1271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b="1" dirty="0">
                    <a:solidFill>
                      <a:srgbClr val="F7F1E4"/>
                    </a:solidFill>
                  </a:rPr>
                  <a:t>Schedule</a:t>
                </a:r>
                <a:endParaRPr lang="ko-KR" altLang="en-US" sz="2000" b="1" dirty="0">
                  <a:solidFill>
                    <a:srgbClr val="F7F1E4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8FC1F4D-574F-4838-A615-70F063313DCC}"/>
                </a:ext>
              </a:extLst>
            </p:cNvPr>
            <p:cNvGrpSpPr/>
            <p:nvPr/>
          </p:nvGrpSpPr>
          <p:grpSpPr>
            <a:xfrm>
              <a:off x="6096000" y="1689380"/>
              <a:ext cx="3821945" cy="584775"/>
              <a:chOff x="1694919" y="2604052"/>
              <a:chExt cx="3821945" cy="584775"/>
            </a:xfrm>
          </p:grpSpPr>
          <p:sp>
            <p:nvSpPr>
              <p:cNvPr id="34" name="TextBox 12">
                <a:extLst>
                  <a:ext uri="{FF2B5EF4-FFF2-40B4-BE49-F238E27FC236}">
                    <a16:creationId xmlns:a16="http://schemas.microsoft.com/office/drawing/2014/main" id="{3B16C9C3-AEF7-4218-85D0-7BDF7731B0D7}"/>
                  </a:ext>
                </a:extLst>
              </p:cNvPr>
              <p:cNvSpPr txBox="1"/>
              <p:nvPr/>
            </p:nvSpPr>
            <p:spPr>
              <a:xfrm>
                <a:off x="1694919" y="2604052"/>
                <a:ext cx="655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200" b="1" dirty="0">
                    <a:solidFill>
                      <a:srgbClr val="F7F1E4"/>
                    </a:solidFill>
                  </a:rPr>
                  <a:t>03</a:t>
                </a:r>
                <a:endParaRPr lang="ko-KR" altLang="en-US" sz="3200" b="1" dirty="0">
                  <a:solidFill>
                    <a:srgbClr val="F7F1E4"/>
                  </a:solidFill>
                </a:endParaRPr>
              </a:p>
            </p:txBody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75DB05C0-A2CC-47A6-B055-5E7589F264B8}"/>
                  </a:ext>
                </a:extLst>
              </p:cNvPr>
              <p:cNvSpPr txBox="1"/>
              <p:nvPr/>
            </p:nvSpPr>
            <p:spPr>
              <a:xfrm>
                <a:off x="2350868" y="2696384"/>
                <a:ext cx="31659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b="1" dirty="0">
                    <a:solidFill>
                      <a:srgbClr val="F7F1E4"/>
                    </a:solidFill>
                  </a:rPr>
                  <a:t>Original Network Design</a:t>
                </a:r>
                <a:endParaRPr lang="ko-KR" altLang="en-US" sz="2000" b="1" dirty="0">
                  <a:solidFill>
                    <a:srgbClr val="F7F1E4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D567516-3AA1-4C57-B31F-CD0FB3C0CD79}"/>
                </a:ext>
              </a:extLst>
            </p:cNvPr>
            <p:cNvGrpSpPr/>
            <p:nvPr/>
          </p:nvGrpSpPr>
          <p:grpSpPr>
            <a:xfrm>
              <a:off x="6096000" y="2181821"/>
              <a:ext cx="2797690" cy="584775"/>
              <a:chOff x="1694919" y="2604052"/>
              <a:chExt cx="2797690" cy="584775"/>
            </a:xfrm>
          </p:grpSpPr>
          <p:sp>
            <p:nvSpPr>
              <p:cNvPr id="37" name="TextBox 12">
                <a:extLst>
                  <a:ext uri="{FF2B5EF4-FFF2-40B4-BE49-F238E27FC236}">
                    <a16:creationId xmlns:a16="http://schemas.microsoft.com/office/drawing/2014/main" id="{A2EBDB25-9C85-47AC-98C6-04DE94AB4EDC}"/>
                  </a:ext>
                </a:extLst>
              </p:cNvPr>
              <p:cNvSpPr txBox="1"/>
              <p:nvPr/>
            </p:nvSpPr>
            <p:spPr>
              <a:xfrm>
                <a:off x="1694919" y="2604052"/>
                <a:ext cx="655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200" b="1" dirty="0">
                    <a:solidFill>
                      <a:srgbClr val="F7F1E4"/>
                    </a:solidFill>
                  </a:rPr>
                  <a:t>04</a:t>
                </a:r>
                <a:endParaRPr lang="ko-KR" altLang="en-US" sz="3200" b="1" dirty="0">
                  <a:solidFill>
                    <a:srgbClr val="F7F1E4"/>
                  </a:solidFill>
                </a:endParaRPr>
              </a:p>
            </p:txBody>
          </p:sp>
          <p:sp>
            <p:nvSpPr>
              <p:cNvPr id="38" name="TextBox 16">
                <a:extLst>
                  <a:ext uri="{FF2B5EF4-FFF2-40B4-BE49-F238E27FC236}">
                    <a16:creationId xmlns:a16="http://schemas.microsoft.com/office/drawing/2014/main" id="{DBB70B62-FA1F-4C20-919A-B436A9442B8B}"/>
                  </a:ext>
                </a:extLst>
              </p:cNvPr>
              <p:cNvSpPr txBox="1"/>
              <p:nvPr/>
            </p:nvSpPr>
            <p:spPr>
              <a:xfrm>
                <a:off x="2350868" y="2696384"/>
                <a:ext cx="21417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b="1" dirty="0">
                    <a:solidFill>
                      <a:srgbClr val="F7F1E4"/>
                    </a:solidFill>
                  </a:rPr>
                  <a:t>Penetration Test</a:t>
                </a:r>
                <a:endParaRPr lang="ko-KR" altLang="en-US" sz="2000" b="1" dirty="0">
                  <a:solidFill>
                    <a:srgbClr val="F7F1E4"/>
                  </a:solidFill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400AFA4-362C-4210-8C6E-7592F22B5DCB}"/>
                </a:ext>
              </a:extLst>
            </p:cNvPr>
            <p:cNvGrpSpPr/>
            <p:nvPr/>
          </p:nvGrpSpPr>
          <p:grpSpPr>
            <a:xfrm>
              <a:off x="6096000" y="2668063"/>
              <a:ext cx="2800992" cy="584775"/>
              <a:chOff x="1694919" y="2604052"/>
              <a:chExt cx="2800992" cy="584775"/>
            </a:xfrm>
          </p:grpSpPr>
          <p:sp>
            <p:nvSpPr>
              <p:cNvPr id="40" name="TextBox 12">
                <a:extLst>
                  <a:ext uri="{FF2B5EF4-FFF2-40B4-BE49-F238E27FC236}">
                    <a16:creationId xmlns:a16="http://schemas.microsoft.com/office/drawing/2014/main" id="{AB8ED693-B899-4C9D-A641-2A85B382E925}"/>
                  </a:ext>
                </a:extLst>
              </p:cNvPr>
              <p:cNvSpPr txBox="1"/>
              <p:nvPr/>
            </p:nvSpPr>
            <p:spPr>
              <a:xfrm>
                <a:off x="1694919" y="2604052"/>
                <a:ext cx="655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200" b="1" dirty="0">
                    <a:solidFill>
                      <a:srgbClr val="F7F1E4"/>
                    </a:solidFill>
                  </a:rPr>
                  <a:t>05</a:t>
                </a:r>
                <a:endParaRPr lang="ko-KR" altLang="en-US" sz="3200" b="1" dirty="0">
                  <a:solidFill>
                    <a:srgbClr val="F7F1E4"/>
                  </a:solidFill>
                </a:endParaRPr>
              </a:p>
            </p:txBody>
          </p:sp>
          <p:sp>
            <p:nvSpPr>
              <p:cNvPr id="41" name="TextBox 16">
                <a:extLst>
                  <a:ext uri="{FF2B5EF4-FFF2-40B4-BE49-F238E27FC236}">
                    <a16:creationId xmlns:a16="http://schemas.microsoft.com/office/drawing/2014/main" id="{65AF3660-0A52-4FDE-A4C8-6EB1D2F4FFD2}"/>
                  </a:ext>
                </a:extLst>
              </p:cNvPr>
              <p:cNvSpPr txBox="1"/>
              <p:nvPr/>
            </p:nvSpPr>
            <p:spPr>
              <a:xfrm>
                <a:off x="2347566" y="2696384"/>
                <a:ext cx="21483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b="1" dirty="0">
                    <a:solidFill>
                      <a:srgbClr val="F7F1E4"/>
                    </a:solidFill>
                  </a:rPr>
                  <a:t>Risk Assessment</a:t>
                </a:r>
                <a:endParaRPr lang="ko-KR" altLang="en-US" sz="2000" b="1" dirty="0">
                  <a:solidFill>
                    <a:srgbClr val="F7F1E4"/>
                  </a:solidFill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F526D87-130E-4C1A-9312-3FD1020458CB}"/>
                </a:ext>
              </a:extLst>
            </p:cNvPr>
            <p:cNvGrpSpPr/>
            <p:nvPr/>
          </p:nvGrpSpPr>
          <p:grpSpPr>
            <a:xfrm>
              <a:off x="6096000" y="3136612"/>
              <a:ext cx="2940774" cy="584775"/>
              <a:chOff x="1694919" y="2604052"/>
              <a:chExt cx="2940774" cy="584775"/>
            </a:xfrm>
          </p:grpSpPr>
          <p:sp>
            <p:nvSpPr>
              <p:cNvPr id="43" name="TextBox 12">
                <a:extLst>
                  <a:ext uri="{FF2B5EF4-FFF2-40B4-BE49-F238E27FC236}">
                    <a16:creationId xmlns:a16="http://schemas.microsoft.com/office/drawing/2014/main" id="{31BC910F-F7EF-4804-AF53-CCC5F1F5F2B0}"/>
                  </a:ext>
                </a:extLst>
              </p:cNvPr>
              <p:cNvSpPr txBox="1"/>
              <p:nvPr/>
            </p:nvSpPr>
            <p:spPr>
              <a:xfrm>
                <a:off x="1694919" y="2604052"/>
                <a:ext cx="655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200" b="1" dirty="0">
                    <a:solidFill>
                      <a:srgbClr val="F7F1E4"/>
                    </a:solidFill>
                  </a:rPr>
                  <a:t>06</a:t>
                </a:r>
                <a:endParaRPr lang="ko-KR" altLang="en-US" sz="3200" b="1" dirty="0">
                  <a:solidFill>
                    <a:srgbClr val="F7F1E4"/>
                  </a:solidFill>
                </a:endParaRPr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B8D436A8-65DD-4C54-BCFD-AF539BA484F8}"/>
                  </a:ext>
                </a:extLst>
              </p:cNvPr>
              <p:cNvSpPr txBox="1"/>
              <p:nvPr/>
            </p:nvSpPr>
            <p:spPr>
              <a:xfrm>
                <a:off x="2347566" y="2708331"/>
                <a:ext cx="22881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b="1" dirty="0">
                    <a:solidFill>
                      <a:srgbClr val="F7F1E4"/>
                    </a:solidFill>
                  </a:rPr>
                  <a:t>Countermeasures</a:t>
                </a:r>
                <a:endParaRPr lang="ko-KR" altLang="en-US" sz="2000" b="1" dirty="0">
                  <a:solidFill>
                    <a:srgbClr val="F7F1E4"/>
                  </a:solidFill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7A7FA6E-EDD7-4BA6-AB72-F8C826FC04D7}"/>
                </a:ext>
              </a:extLst>
            </p:cNvPr>
            <p:cNvGrpSpPr/>
            <p:nvPr/>
          </p:nvGrpSpPr>
          <p:grpSpPr>
            <a:xfrm>
              <a:off x="6096000" y="3605163"/>
              <a:ext cx="2069087" cy="584775"/>
              <a:chOff x="1694919" y="2604052"/>
              <a:chExt cx="2069087" cy="584775"/>
            </a:xfrm>
          </p:grpSpPr>
          <p:sp>
            <p:nvSpPr>
              <p:cNvPr id="46" name="TextBox 12">
                <a:extLst>
                  <a:ext uri="{FF2B5EF4-FFF2-40B4-BE49-F238E27FC236}">
                    <a16:creationId xmlns:a16="http://schemas.microsoft.com/office/drawing/2014/main" id="{509E74B8-584B-4158-8721-2E8CA1B5400D}"/>
                  </a:ext>
                </a:extLst>
              </p:cNvPr>
              <p:cNvSpPr txBox="1"/>
              <p:nvPr/>
            </p:nvSpPr>
            <p:spPr>
              <a:xfrm>
                <a:off x="1694919" y="2604052"/>
                <a:ext cx="655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200" b="1" dirty="0">
                    <a:solidFill>
                      <a:srgbClr val="F7F1E4"/>
                    </a:solidFill>
                  </a:rPr>
                  <a:t>07</a:t>
                </a:r>
                <a:endParaRPr lang="ko-KR" altLang="en-US" sz="3200" b="1" dirty="0">
                  <a:solidFill>
                    <a:srgbClr val="F7F1E4"/>
                  </a:solidFill>
                </a:endParaRPr>
              </a:p>
            </p:txBody>
          </p:sp>
          <p:sp>
            <p:nvSpPr>
              <p:cNvPr id="47" name="TextBox 16">
                <a:extLst>
                  <a:ext uri="{FF2B5EF4-FFF2-40B4-BE49-F238E27FC236}">
                    <a16:creationId xmlns:a16="http://schemas.microsoft.com/office/drawing/2014/main" id="{58E44049-B915-4428-BAE6-4F573DD8A931}"/>
                  </a:ext>
                </a:extLst>
              </p:cNvPr>
              <p:cNvSpPr txBox="1"/>
              <p:nvPr/>
            </p:nvSpPr>
            <p:spPr>
              <a:xfrm>
                <a:off x="2377087" y="2696384"/>
                <a:ext cx="13869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b="1" dirty="0">
                    <a:solidFill>
                      <a:srgbClr val="F7F1E4"/>
                    </a:solidFill>
                  </a:rPr>
                  <a:t>Honeypot</a:t>
                </a:r>
                <a:endParaRPr lang="ko-KR" altLang="en-US" sz="2000" b="1" dirty="0">
                  <a:solidFill>
                    <a:srgbClr val="F7F1E4"/>
                  </a:solidFill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CB0AB9F-0EB7-4C3F-A399-F1E52C50A825}"/>
                </a:ext>
              </a:extLst>
            </p:cNvPr>
            <p:cNvGrpSpPr/>
            <p:nvPr/>
          </p:nvGrpSpPr>
          <p:grpSpPr>
            <a:xfrm>
              <a:off x="6096000" y="4105792"/>
              <a:ext cx="4052001" cy="584775"/>
              <a:chOff x="1694919" y="2604052"/>
              <a:chExt cx="4052001" cy="584775"/>
            </a:xfrm>
          </p:grpSpPr>
          <p:sp>
            <p:nvSpPr>
              <p:cNvPr id="49" name="TextBox 12">
                <a:extLst>
                  <a:ext uri="{FF2B5EF4-FFF2-40B4-BE49-F238E27FC236}">
                    <a16:creationId xmlns:a16="http://schemas.microsoft.com/office/drawing/2014/main" id="{9786640C-AAAB-488D-84AE-E5566EF42F30}"/>
                  </a:ext>
                </a:extLst>
              </p:cNvPr>
              <p:cNvSpPr txBox="1"/>
              <p:nvPr/>
            </p:nvSpPr>
            <p:spPr>
              <a:xfrm>
                <a:off x="1694919" y="2604052"/>
                <a:ext cx="655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200" b="1" dirty="0">
                    <a:solidFill>
                      <a:srgbClr val="F7F1E4"/>
                    </a:solidFill>
                  </a:rPr>
                  <a:t>08</a:t>
                </a:r>
                <a:endParaRPr lang="ko-KR" altLang="en-US" sz="3200" b="1" dirty="0">
                  <a:solidFill>
                    <a:srgbClr val="F7F1E4"/>
                  </a:solidFill>
                </a:endParaRPr>
              </a:p>
            </p:txBody>
          </p:sp>
          <p:sp>
            <p:nvSpPr>
              <p:cNvPr id="50" name="TextBox 16">
                <a:extLst>
                  <a:ext uri="{FF2B5EF4-FFF2-40B4-BE49-F238E27FC236}">
                    <a16:creationId xmlns:a16="http://schemas.microsoft.com/office/drawing/2014/main" id="{95069A16-6F28-44C6-BE00-95AD6D7F60D9}"/>
                  </a:ext>
                </a:extLst>
              </p:cNvPr>
              <p:cNvSpPr txBox="1"/>
              <p:nvPr/>
            </p:nvSpPr>
            <p:spPr>
              <a:xfrm>
                <a:off x="2377087" y="2654778"/>
                <a:ext cx="33698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b="1" dirty="0">
                    <a:solidFill>
                      <a:srgbClr val="F7F1E4"/>
                    </a:solidFill>
                  </a:rPr>
                  <a:t>Improved Network Design</a:t>
                </a:r>
                <a:endParaRPr lang="ko-KR" altLang="en-US" sz="2000" b="1" dirty="0">
                  <a:solidFill>
                    <a:srgbClr val="F7F1E4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5D202B4-4083-4CBD-AD22-7A91DD7795C9}"/>
                </a:ext>
              </a:extLst>
            </p:cNvPr>
            <p:cNvGrpSpPr/>
            <p:nvPr/>
          </p:nvGrpSpPr>
          <p:grpSpPr>
            <a:xfrm>
              <a:off x="6114705" y="4603585"/>
              <a:ext cx="2105468" cy="684852"/>
              <a:chOff x="1694919" y="2604052"/>
              <a:chExt cx="2047977" cy="584775"/>
            </a:xfrm>
          </p:grpSpPr>
          <p:sp>
            <p:nvSpPr>
              <p:cNvPr id="52" name="TextBox 12">
                <a:extLst>
                  <a:ext uri="{FF2B5EF4-FFF2-40B4-BE49-F238E27FC236}">
                    <a16:creationId xmlns:a16="http://schemas.microsoft.com/office/drawing/2014/main" id="{53D2136D-3071-4CB4-9C88-05E3A27FB213}"/>
                  </a:ext>
                </a:extLst>
              </p:cNvPr>
              <p:cNvSpPr txBox="1"/>
              <p:nvPr/>
            </p:nvSpPr>
            <p:spPr>
              <a:xfrm>
                <a:off x="1694919" y="2604052"/>
                <a:ext cx="6559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200" b="1" dirty="0">
                    <a:solidFill>
                      <a:srgbClr val="F7F1E4"/>
                    </a:solidFill>
                  </a:rPr>
                  <a:t>09</a:t>
                </a:r>
                <a:endParaRPr lang="ko-KR" altLang="en-US" sz="3200" b="1" dirty="0">
                  <a:solidFill>
                    <a:srgbClr val="F7F1E4"/>
                  </a:solidFill>
                </a:endParaRPr>
              </a:p>
            </p:txBody>
          </p:sp>
          <p:sp>
            <p:nvSpPr>
              <p:cNvPr id="53" name="TextBox 16">
                <a:extLst>
                  <a:ext uri="{FF2B5EF4-FFF2-40B4-BE49-F238E27FC236}">
                    <a16:creationId xmlns:a16="http://schemas.microsoft.com/office/drawing/2014/main" id="{81E81BDF-10B5-4AF6-B1CA-14FC33C4E996}"/>
                  </a:ext>
                </a:extLst>
              </p:cNvPr>
              <p:cNvSpPr txBox="1"/>
              <p:nvPr/>
            </p:nvSpPr>
            <p:spPr>
              <a:xfrm>
                <a:off x="2360786" y="2696384"/>
                <a:ext cx="13821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000" b="1" dirty="0">
                    <a:solidFill>
                      <a:srgbClr val="F7F1E4"/>
                    </a:solidFill>
                  </a:rPr>
                  <a:t>Questions</a:t>
                </a:r>
                <a:endParaRPr lang="ko-KR" altLang="en-US" sz="2000" b="1" dirty="0">
                  <a:solidFill>
                    <a:srgbClr val="F7F1E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4093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985487-F62B-40C4-9EE8-874C39B84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D1AA71F-92F3-4B41-9BB3-21EF73FF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23837"/>
            <a:ext cx="8934450" cy="147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B93BF81-B4E6-454E-9EF7-E86B4E00E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64" r="4518" b="675"/>
          <a:stretch/>
        </p:blipFill>
        <p:spPr>
          <a:xfrm>
            <a:off x="4045950" y="1957387"/>
            <a:ext cx="5079000" cy="467677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76837-F1CC-41CD-9D6B-7069CF8D11F7}"/>
              </a:ext>
            </a:extLst>
          </p:cNvPr>
          <p:cNvCxnSpPr>
            <a:cxnSpLocks/>
          </p:cNvCxnSpPr>
          <p:nvPr/>
        </p:nvCxnSpPr>
        <p:spPr>
          <a:xfrm>
            <a:off x="1658557" y="973508"/>
            <a:ext cx="113451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Arrow: Down 5">
            <a:extLst>
              <a:ext uri="{FF2B5EF4-FFF2-40B4-BE49-F238E27FC236}">
                <a16:creationId xmlns:a16="http://schemas.microsoft.com/office/drawing/2014/main" id="{EECE03B4-F3CA-409E-920D-311A6F94299E}"/>
              </a:ext>
            </a:extLst>
          </p:cNvPr>
          <p:cNvSpPr/>
          <p:nvPr/>
        </p:nvSpPr>
        <p:spPr>
          <a:xfrm rot="5400000">
            <a:off x="3466521" y="432472"/>
            <a:ext cx="85289" cy="973815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B91E3-1181-4207-B841-BAE1E3B47E0A}"/>
              </a:ext>
            </a:extLst>
          </p:cNvPr>
          <p:cNvSpPr txBox="1"/>
          <p:nvPr/>
        </p:nvSpPr>
        <p:spPr>
          <a:xfrm>
            <a:off x="4261133" y="692069"/>
            <a:ext cx="307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Privilege escalation 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34F592-884C-4D77-98A2-5D7C5D209C02}"/>
              </a:ext>
            </a:extLst>
          </p:cNvPr>
          <p:cNvCxnSpPr>
            <a:cxnSpLocks/>
          </p:cNvCxnSpPr>
          <p:nvPr/>
        </p:nvCxnSpPr>
        <p:spPr>
          <a:xfrm>
            <a:off x="6463313" y="3542141"/>
            <a:ext cx="113451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A36647B-036B-4904-ABC8-93FFDBB17889}"/>
              </a:ext>
            </a:extLst>
          </p:cNvPr>
          <p:cNvSpPr/>
          <p:nvPr/>
        </p:nvSpPr>
        <p:spPr>
          <a:xfrm rot="5400000">
            <a:off x="8318746" y="3055233"/>
            <a:ext cx="85289" cy="973815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F621F8-CCDE-47BE-9AF6-D83BD010A9F8}"/>
              </a:ext>
            </a:extLst>
          </p:cNvPr>
          <p:cNvCxnSpPr>
            <a:cxnSpLocks/>
          </p:cNvCxnSpPr>
          <p:nvPr/>
        </p:nvCxnSpPr>
        <p:spPr>
          <a:xfrm>
            <a:off x="6463312" y="3251196"/>
            <a:ext cx="113451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69759F5-D61F-465B-B8F2-2A86F1935871}"/>
              </a:ext>
            </a:extLst>
          </p:cNvPr>
          <p:cNvSpPr/>
          <p:nvPr/>
        </p:nvSpPr>
        <p:spPr>
          <a:xfrm rot="5400000">
            <a:off x="8318745" y="2764288"/>
            <a:ext cx="85289" cy="973815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4CAE7-B507-4432-9D5B-FA4B536D90B1}"/>
              </a:ext>
            </a:extLst>
          </p:cNvPr>
          <p:cNvSpPr txBox="1"/>
          <p:nvPr/>
        </p:nvSpPr>
        <p:spPr>
          <a:xfrm>
            <a:off x="8949512" y="3059668"/>
            <a:ext cx="307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IP on network #1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EF5EB-6F1D-406F-803B-77058C06B557}"/>
              </a:ext>
            </a:extLst>
          </p:cNvPr>
          <p:cNvSpPr txBox="1"/>
          <p:nvPr/>
        </p:nvSpPr>
        <p:spPr>
          <a:xfrm>
            <a:off x="8949512" y="3357474"/>
            <a:ext cx="307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Gateway on network #1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0DC239-E0A4-43D1-944A-F530D6EC848A}"/>
              </a:ext>
            </a:extLst>
          </p:cNvPr>
          <p:cNvCxnSpPr>
            <a:cxnSpLocks/>
          </p:cNvCxnSpPr>
          <p:nvPr/>
        </p:nvCxnSpPr>
        <p:spPr>
          <a:xfrm>
            <a:off x="6463313" y="4456237"/>
            <a:ext cx="113451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3D1C579-199F-4659-B722-01663EA08291}"/>
              </a:ext>
            </a:extLst>
          </p:cNvPr>
          <p:cNvSpPr/>
          <p:nvPr/>
        </p:nvSpPr>
        <p:spPr>
          <a:xfrm rot="5400000">
            <a:off x="8318746" y="3969329"/>
            <a:ext cx="85289" cy="973815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C392BD-AEDF-4F92-A241-4AE014BA0A24}"/>
              </a:ext>
            </a:extLst>
          </p:cNvPr>
          <p:cNvCxnSpPr>
            <a:cxnSpLocks/>
          </p:cNvCxnSpPr>
          <p:nvPr/>
        </p:nvCxnSpPr>
        <p:spPr>
          <a:xfrm>
            <a:off x="6463312" y="4165292"/>
            <a:ext cx="113451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C0E3152-15ED-4D1F-AB47-F806181D2942}"/>
              </a:ext>
            </a:extLst>
          </p:cNvPr>
          <p:cNvSpPr/>
          <p:nvPr/>
        </p:nvSpPr>
        <p:spPr>
          <a:xfrm rot="5400000">
            <a:off x="8318745" y="3678384"/>
            <a:ext cx="85289" cy="973815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923E6-46B9-4F16-891F-494801112716}"/>
              </a:ext>
            </a:extLst>
          </p:cNvPr>
          <p:cNvSpPr txBox="1"/>
          <p:nvPr/>
        </p:nvSpPr>
        <p:spPr>
          <a:xfrm>
            <a:off x="8949512" y="3973764"/>
            <a:ext cx="307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IP on network #2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2BFA0A-18FC-4017-B817-71F679CDA8AC}"/>
              </a:ext>
            </a:extLst>
          </p:cNvPr>
          <p:cNvSpPr txBox="1"/>
          <p:nvPr/>
        </p:nvSpPr>
        <p:spPr>
          <a:xfrm>
            <a:off x="8949512" y="4271570"/>
            <a:ext cx="3320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Network #2 has no gateway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611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29D74C-EA55-4B05-B396-717F195E1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5671B13-304E-4D7D-A931-3EDD20B54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8" r="2097" b="63515"/>
          <a:stretch/>
        </p:blipFill>
        <p:spPr>
          <a:xfrm>
            <a:off x="5829569" y="145213"/>
            <a:ext cx="6090826" cy="154089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7A6ECCC-009A-4220-9547-1CA2B2D42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67" r="2953"/>
          <a:stretch/>
        </p:blipFill>
        <p:spPr>
          <a:xfrm>
            <a:off x="271605" y="1674958"/>
            <a:ext cx="6090825" cy="50292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418728-8DF9-4DCA-9FF7-33F220BDC34E}"/>
              </a:ext>
            </a:extLst>
          </p:cNvPr>
          <p:cNvCxnSpPr>
            <a:cxnSpLocks/>
          </p:cNvCxnSpPr>
          <p:nvPr/>
        </p:nvCxnSpPr>
        <p:spPr>
          <a:xfrm>
            <a:off x="5889865" y="993683"/>
            <a:ext cx="565664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Arrow: Down 6">
            <a:extLst>
              <a:ext uri="{FF2B5EF4-FFF2-40B4-BE49-F238E27FC236}">
                <a16:creationId xmlns:a16="http://schemas.microsoft.com/office/drawing/2014/main" id="{8AE4A53D-F7E2-42A9-A2B3-D10C7BA867C0}"/>
              </a:ext>
            </a:extLst>
          </p:cNvPr>
          <p:cNvSpPr/>
          <p:nvPr/>
        </p:nvSpPr>
        <p:spPr>
          <a:xfrm rot="10800000" flipH="1">
            <a:off x="10198275" y="1059740"/>
            <a:ext cx="117819" cy="1597097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587A1-74FE-468A-802A-C087A010E7EA}"/>
              </a:ext>
            </a:extLst>
          </p:cNvPr>
          <p:cNvSpPr txBox="1"/>
          <p:nvPr/>
        </p:nvSpPr>
        <p:spPr>
          <a:xfrm>
            <a:off x="9728456" y="2722893"/>
            <a:ext cx="2177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Administrator password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8CC311-FACD-4709-B1B2-567AFA8E728A}"/>
              </a:ext>
            </a:extLst>
          </p:cNvPr>
          <p:cNvCxnSpPr>
            <a:cxnSpLocks/>
          </p:cNvCxnSpPr>
          <p:nvPr/>
        </p:nvCxnSpPr>
        <p:spPr>
          <a:xfrm>
            <a:off x="389039" y="6168660"/>
            <a:ext cx="2977616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51C8B3C-CAA8-44FC-BB74-ADB73D06E835}"/>
              </a:ext>
            </a:extLst>
          </p:cNvPr>
          <p:cNvSpPr/>
          <p:nvPr/>
        </p:nvSpPr>
        <p:spPr>
          <a:xfrm rot="3965787" flipH="1">
            <a:off x="6669203" y="1402480"/>
            <a:ext cx="116558" cy="6707808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A33FB-69B9-48C7-9528-240975404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18"/>
          <a:stretch/>
        </p:blipFill>
        <p:spPr>
          <a:xfrm>
            <a:off x="271605" y="1004013"/>
            <a:ext cx="5377544" cy="6820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77955-69FC-409A-87FB-B1F4FEA53AD4}"/>
              </a:ext>
            </a:extLst>
          </p:cNvPr>
          <p:cNvCxnSpPr>
            <a:cxnSpLocks/>
          </p:cNvCxnSpPr>
          <p:nvPr/>
        </p:nvCxnSpPr>
        <p:spPr>
          <a:xfrm>
            <a:off x="1961804" y="1425947"/>
            <a:ext cx="37324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ADF1C1-358D-4118-AABD-68DC42EF4A0E}"/>
              </a:ext>
            </a:extLst>
          </p:cNvPr>
          <p:cNvCxnSpPr>
            <a:cxnSpLocks/>
          </p:cNvCxnSpPr>
          <p:nvPr/>
        </p:nvCxnSpPr>
        <p:spPr>
          <a:xfrm>
            <a:off x="4671753" y="1500760"/>
            <a:ext cx="910894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1DC291-50D1-4F0E-9192-6A7CBCD5BA9C}"/>
              </a:ext>
            </a:extLst>
          </p:cNvPr>
          <p:cNvCxnSpPr>
            <a:cxnSpLocks/>
          </p:cNvCxnSpPr>
          <p:nvPr/>
        </p:nvCxnSpPr>
        <p:spPr>
          <a:xfrm>
            <a:off x="3637631" y="1500760"/>
            <a:ext cx="95842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A45D2B-0A1D-4AA6-8E58-B794270A9615}"/>
              </a:ext>
            </a:extLst>
          </p:cNvPr>
          <p:cNvCxnSpPr>
            <a:cxnSpLocks/>
          </p:cNvCxnSpPr>
          <p:nvPr/>
        </p:nvCxnSpPr>
        <p:spPr>
          <a:xfrm>
            <a:off x="2548664" y="1488604"/>
            <a:ext cx="95842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5DAF7B-D9BB-4259-9997-26A1E4545DEC}"/>
              </a:ext>
            </a:extLst>
          </p:cNvPr>
          <p:cNvCxnSpPr>
            <a:cxnSpLocks/>
          </p:cNvCxnSpPr>
          <p:nvPr/>
        </p:nvCxnSpPr>
        <p:spPr>
          <a:xfrm>
            <a:off x="1321724" y="1425947"/>
            <a:ext cx="55612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Arrow: Down 28">
            <a:extLst>
              <a:ext uri="{FF2B5EF4-FFF2-40B4-BE49-F238E27FC236}">
                <a16:creationId xmlns:a16="http://schemas.microsoft.com/office/drawing/2014/main" id="{4269E5D0-56C1-4504-B7C8-300A732D8B58}"/>
              </a:ext>
            </a:extLst>
          </p:cNvPr>
          <p:cNvSpPr/>
          <p:nvPr/>
        </p:nvSpPr>
        <p:spPr>
          <a:xfrm rot="1065878" flipH="1">
            <a:off x="4231746" y="445576"/>
            <a:ext cx="61336" cy="76278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D9176520-8A8A-4F31-A7CD-C9DCF4CE17D0}"/>
              </a:ext>
            </a:extLst>
          </p:cNvPr>
          <p:cNvSpPr/>
          <p:nvPr/>
        </p:nvSpPr>
        <p:spPr>
          <a:xfrm rot="1920724" flipH="1">
            <a:off x="3317158" y="480742"/>
            <a:ext cx="61336" cy="76278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B896DA03-C5B4-41AB-8C5B-28B3FB674110}"/>
              </a:ext>
            </a:extLst>
          </p:cNvPr>
          <p:cNvSpPr/>
          <p:nvPr/>
        </p:nvSpPr>
        <p:spPr>
          <a:xfrm flipH="1">
            <a:off x="2084784" y="478840"/>
            <a:ext cx="61336" cy="76278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A2A1A02-DC1D-415E-9177-FF3E7BB10B7A}"/>
              </a:ext>
            </a:extLst>
          </p:cNvPr>
          <p:cNvSpPr/>
          <p:nvPr/>
        </p:nvSpPr>
        <p:spPr>
          <a:xfrm rot="19991827" flipH="1">
            <a:off x="1349217" y="437430"/>
            <a:ext cx="61336" cy="76278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9A73499C-D52B-4B17-9CC5-DC781C467FF2}"/>
              </a:ext>
            </a:extLst>
          </p:cNvPr>
          <p:cNvSpPr/>
          <p:nvPr/>
        </p:nvSpPr>
        <p:spPr>
          <a:xfrm flipH="1">
            <a:off x="5005894" y="510057"/>
            <a:ext cx="61336" cy="76278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D2525E-2C07-4F1F-90C3-CBC349FB535B}"/>
              </a:ext>
            </a:extLst>
          </p:cNvPr>
          <p:cNvSpPr txBox="1"/>
          <p:nvPr/>
        </p:nvSpPr>
        <p:spPr>
          <a:xfrm>
            <a:off x="816664" y="17175"/>
            <a:ext cx="83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Windows</a:t>
            </a:r>
          </a:p>
          <a:p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NTLM</a:t>
            </a:r>
            <a:endParaRPr lang="en-CA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D0A8CF-3D02-456F-98D3-A04353C1F1A3}"/>
              </a:ext>
            </a:extLst>
          </p:cNvPr>
          <p:cNvSpPr txBox="1"/>
          <p:nvPr/>
        </p:nvSpPr>
        <p:spPr>
          <a:xfrm>
            <a:off x="1545230" y="31234"/>
            <a:ext cx="1806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Attack mode: dictionary straight</a:t>
            </a:r>
            <a:endParaRPr lang="en-CA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0DE415-5EAD-487F-8C29-20668C3CF777}"/>
              </a:ext>
            </a:extLst>
          </p:cNvPr>
          <p:cNvSpPr txBox="1"/>
          <p:nvPr/>
        </p:nvSpPr>
        <p:spPr>
          <a:xfrm>
            <a:off x="3348431" y="49312"/>
            <a:ext cx="122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Save</a:t>
            </a:r>
            <a:b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file</a:t>
            </a:r>
            <a:endParaRPr lang="en-CA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CBB738-A2FE-4DE0-A27E-FF0B40B7EF52}"/>
              </a:ext>
            </a:extLst>
          </p:cNvPr>
          <p:cNvSpPr txBox="1"/>
          <p:nvPr/>
        </p:nvSpPr>
        <p:spPr>
          <a:xfrm>
            <a:off x="4100685" y="15135"/>
            <a:ext cx="110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Hashes</a:t>
            </a:r>
            <a:b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file</a:t>
            </a:r>
            <a:endParaRPr lang="en-CA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CD065B-D2B4-43BD-9305-A54448920591}"/>
              </a:ext>
            </a:extLst>
          </p:cNvPr>
          <p:cNvSpPr txBox="1"/>
          <p:nvPr/>
        </p:nvSpPr>
        <p:spPr>
          <a:xfrm>
            <a:off x="4767847" y="37580"/>
            <a:ext cx="110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Dictionary file</a:t>
            </a:r>
            <a:endParaRPr lang="en-CA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9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7E6B62-3678-40DF-ACEC-93033FFF8B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9EB1F13-AFE4-4170-9F7C-9173EBA12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" r="2908" b="-1398"/>
          <a:stretch/>
        </p:blipFill>
        <p:spPr>
          <a:xfrm>
            <a:off x="146945" y="4403759"/>
            <a:ext cx="8267700" cy="1781175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5A63414-16D2-49F5-BB6A-B08EA8DA6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05"/>
          <a:stretch/>
        </p:blipFill>
        <p:spPr>
          <a:xfrm>
            <a:off x="146946" y="78970"/>
            <a:ext cx="8267700" cy="223837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D4B310A-290C-437A-A4E6-FDDDCD5D9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45" y="2495619"/>
            <a:ext cx="8267700" cy="170497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1E6A3A7-E12F-49FB-944A-9B806F64C21F}"/>
              </a:ext>
            </a:extLst>
          </p:cNvPr>
          <p:cNvSpPr/>
          <p:nvPr/>
        </p:nvSpPr>
        <p:spPr>
          <a:xfrm rot="5400000">
            <a:off x="7608355" y="2670596"/>
            <a:ext cx="84998" cy="2587281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734413-B0E7-4486-A8BD-805E64355FC0}"/>
              </a:ext>
            </a:extLst>
          </p:cNvPr>
          <p:cNvSpPr/>
          <p:nvPr/>
        </p:nvSpPr>
        <p:spPr>
          <a:xfrm>
            <a:off x="146945" y="3624349"/>
            <a:ext cx="5804968" cy="640080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26505-54FD-4A0C-AA56-F7FEC7029BB3}"/>
              </a:ext>
            </a:extLst>
          </p:cNvPr>
          <p:cNvSpPr txBox="1"/>
          <p:nvPr/>
        </p:nvSpPr>
        <p:spPr>
          <a:xfrm>
            <a:off x="9168688" y="3360575"/>
            <a:ext cx="2177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Gateway router/firewall has its HTTP and HTTPS ports open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EDD602-D50D-4010-8FBB-4DF2A4427959}"/>
              </a:ext>
            </a:extLst>
          </p:cNvPr>
          <p:cNvSpPr/>
          <p:nvPr/>
        </p:nvSpPr>
        <p:spPr>
          <a:xfrm>
            <a:off x="146945" y="5910348"/>
            <a:ext cx="5949055" cy="274585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724486F-3F2C-4BD2-91B7-F9A04F0BEA4F}"/>
              </a:ext>
            </a:extLst>
          </p:cNvPr>
          <p:cNvSpPr/>
          <p:nvPr/>
        </p:nvSpPr>
        <p:spPr>
          <a:xfrm rot="5400000">
            <a:off x="7608354" y="4751231"/>
            <a:ext cx="84998" cy="2587281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3C0E7-555C-4C02-A4C7-B31A40073431}"/>
              </a:ext>
            </a:extLst>
          </p:cNvPr>
          <p:cNvSpPr txBox="1"/>
          <p:nvPr/>
        </p:nvSpPr>
        <p:spPr>
          <a:xfrm>
            <a:off x="9102186" y="5540707"/>
            <a:ext cx="2177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Modbus devices on the second network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9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8C2F2-EB87-464C-905E-668AB53C3A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6058FDD-1C81-48C0-BF16-3F98F80DE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19"/>
          <a:stretch/>
        </p:blipFill>
        <p:spPr>
          <a:xfrm>
            <a:off x="537037" y="1859378"/>
            <a:ext cx="11372850" cy="22896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A07B60-0CF2-47B0-829C-FA8CA328D08D}"/>
              </a:ext>
            </a:extLst>
          </p:cNvPr>
          <p:cNvSpPr/>
          <p:nvPr/>
        </p:nvSpPr>
        <p:spPr>
          <a:xfrm>
            <a:off x="537037" y="3217024"/>
            <a:ext cx="11300287" cy="615143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106227E-6483-40AD-A258-BDA6F0AD5D13}"/>
              </a:ext>
            </a:extLst>
          </p:cNvPr>
          <p:cNvSpPr/>
          <p:nvPr/>
        </p:nvSpPr>
        <p:spPr>
          <a:xfrm>
            <a:off x="6743828" y="1286687"/>
            <a:ext cx="122483" cy="1802594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E2960-0456-4616-BC27-C56DAC7C4B34}"/>
              </a:ext>
            </a:extLst>
          </p:cNvPr>
          <p:cNvSpPr txBox="1"/>
          <p:nvPr/>
        </p:nvSpPr>
        <p:spPr>
          <a:xfrm>
            <a:off x="4721378" y="534224"/>
            <a:ext cx="481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Enabling RDP through modifying windows registries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31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B2C8F-1F90-44D6-BDC3-30359882C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24</a:t>
            </a:fld>
            <a:endParaRPr lang="ru-RU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A3485F7-BA29-4A0E-A0D4-FF7A2DDE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07" y="4520420"/>
            <a:ext cx="8926171" cy="190526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4C8AE32-D54C-47CB-813A-A5EDDE5E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07" y="165106"/>
            <a:ext cx="6679813" cy="42314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C11796-1CC4-4283-92DA-3A6859F96FFF}"/>
              </a:ext>
            </a:extLst>
          </p:cNvPr>
          <p:cNvCxnSpPr>
            <a:cxnSpLocks/>
          </p:cNvCxnSpPr>
          <p:nvPr/>
        </p:nvCxnSpPr>
        <p:spPr>
          <a:xfrm>
            <a:off x="4909479" y="4094331"/>
            <a:ext cx="51873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Arrow: Down 6">
            <a:extLst>
              <a:ext uri="{FF2B5EF4-FFF2-40B4-BE49-F238E27FC236}">
                <a16:creationId xmlns:a16="http://schemas.microsoft.com/office/drawing/2014/main" id="{FE2A9254-9245-4602-99AA-079A6852DB10}"/>
              </a:ext>
            </a:extLst>
          </p:cNvPr>
          <p:cNvSpPr/>
          <p:nvPr/>
        </p:nvSpPr>
        <p:spPr>
          <a:xfrm rot="2765514" flipH="1">
            <a:off x="5641200" y="3214137"/>
            <a:ext cx="61336" cy="76278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3E7E2-FAB2-4CFE-B82F-5ACDF820A699}"/>
              </a:ext>
            </a:extLst>
          </p:cNvPr>
          <p:cNvSpPr txBox="1"/>
          <p:nvPr/>
        </p:nvSpPr>
        <p:spPr>
          <a:xfrm>
            <a:off x="7633854" y="3781693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The IP and port of what we want to mirror</a:t>
            </a:r>
            <a:endParaRPr lang="en-CA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83D829-3CE5-4DB7-9FEE-86032509B18C}"/>
              </a:ext>
            </a:extLst>
          </p:cNvPr>
          <p:cNvCxnSpPr>
            <a:cxnSpLocks/>
          </p:cNvCxnSpPr>
          <p:nvPr/>
        </p:nvCxnSpPr>
        <p:spPr>
          <a:xfrm>
            <a:off x="5472782" y="4094331"/>
            <a:ext cx="106737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35AC24-AC38-4029-984F-ECB92D11621F}"/>
              </a:ext>
            </a:extLst>
          </p:cNvPr>
          <p:cNvCxnSpPr>
            <a:cxnSpLocks/>
          </p:cNvCxnSpPr>
          <p:nvPr/>
        </p:nvCxnSpPr>
        <p:spPr>
          <a:xfrm>
            <a:off x="3413188" y="4073862"/>
            <a:ext cx="1399880" cy="2046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0DD3293-2338-4914-82DC-891F65875F4B}"/>
              </a:ext>
            </a:extLst>
          </p:cNvPr>
          <p:cNvSpPr/>
          <p:nvPr/>
        </p:nvSpPr>
        <p:spPr>
          <a:xfrm rot="5400000" flipH="1">
            <a:off x="7050116" y="3661801"/>
            <a:ext cx="61336" cy="762786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988970D-65F0-4686-ACF3-554F1B18605B}"/>
              </a:ext>
            </a:extLst>
          </p:cNvPr>
          <p:cNvSpPr/>
          <p:nvPr/>
        </p:nvSpPr>
        <p:spPr>
          <a:xfrm flipH="1">
            <a:off x="4211416" y="2871734"/>
            <a:ext cx="52394" cy="1008703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B5B05-C691-46FD-A736-4B25B3E336AB}"/>
              </a:ext>
            </a:extLst>
          </p:cNvPr>
          <p:cNvSpPr txBox="1"/>
          <p:nvPr/>
        </p:nvSpPr>
        <p:spPr>
          <a:xfrm>
            <a:off x="5588923" y="2801042"/>
            <a:ext cx="399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The port on the kali machine we are mirroring the traffic on</a:t>
            </a:r>
            <a:endParaRPr lang="en-CA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184E68-8528-4636-8BDA-8A0590709BF1}"/>
              </a:ext>
            </a:extLst>
          </p:cNvPr>
          <p:cNvSpPr txBox="1"/>
          <p:nvPr/>
        </p:nvSpPr>
        <p:spPr>
          <a:xfrm>
            <a:off x="3036550" y="2439264"/>
            <a:ext cx="2635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Listening public IP and port </a:t>
            </a:r>
            <a:endParaRPr lang="en-CA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547410-A72A-44E8-8131-B184EB252718}"/>
              </a:ext>
            </a:extLst>
          </p:cNvPr>
          <p:cNvSpPr/>
          <p:nvPr/>
        </p:nvSpPr>
        <p:spPr>
          <a:xfrm>
            <a:off x="408433" y="5754196"/>
            <a:ext cx="8926171" cy="339033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C56A95D-82B9-4602-9E47-FACBFE0F5C05}"/>
              </a:ext>
            </a:extLst>
          </p:cNvPr>
          <p:cNvSpPr/>
          <p:nvPr/>
        </p:nvSpPr>
        <p:spPr>
          <a:xfrm rot="3842687" flipH="1">
            <a:off x="9892226" y="4909566"/>
            <a:ext cx="79085" cy="1093737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3AB19-CA27-44A0-9636-4F3C43972499}"/>
              </a:ext>
            </a:extLst>
          </p:cNvPr>
          <p:cNvSpPr txBox="1"/>
          <p:nvPr/>
        </p:nvSpPr>
        <p:spPr>
          <a:xfrm>
            <a:off x="9584575" y="4904534"/>
            <a:ext cx="2368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FF0000"/>
                </a:solidFill>
                <a:latin typeface="Consolas" panose="020B0609020204030204" pitchFamily="49" charset="0"/>
              </a:rPr>
              <a:t>Mirroring session created</a:t>
            </a:r>
            <a:endParaRPr lang="en-CA" sz="120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EC49BC-EF27-4770-8B53-C56B39AAA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719" y="3924453"/>
            <a:ext cx="91889" cy="1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39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3DB2AC-056C-42BB-8E6D-5EE4FE499A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25</a:t>
            </a:fld>
            <a:endParaRPr lang="ru-RU" dirty="0"/>
          </a:p>
        </p:txBody>
      </p:sp>
      <p:pic>
        <p:nvPicPr>
          <p:cNvPr id="4" name="Picture 3" descr="A computer screen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250DBC8B-0225-4295-99B5-E87BD03D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25"/>
            <a:ext cx="12192000" cy="6661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0382A5-CF34-4D19-B393-01D661B9D12C}"/>
              </a:ext>
            </a:extLst>
          </p:cNvPr>
          <p:cNvSpPr/>
          <p:nvPr/>
        </p:nvSpPr>
        <p:spPr>
          <a:xfrm>
            <a:off x="1402041" y="501650"/>
            <a:ext cx="3512859" cy="209954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AE38EB3-396A-4CDC-B992-7D1464336954}"/>
              </a:ext>
            </a:extLst>
          </p:cNvPr>
          <p:cNvSpPr/>
          <p:nvPr/>
        </p:nvSpPr>
        <p:spPr>
          <a:xfrm rot="10800000">
            <a:off x="3097228" y="833996"/>
            <a:ext cx="122483" cy="1802594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23057-D368-4BA8-81FC-6D743A186D0D}"/>
              </a:ext>
            </a:extLst>
          </p:cNvPr>
          <p:cNvSpPr txBox="1"/>
          <p:nvPr/>
        </p:nvSpPr>
        <p:spPr>
          <a:xfrm>
            <a:off x="1113655" y="2758982"/>
            <a:ext cx="481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Open the mirrored port on localhost on Kali</a:t>
            </a:r>
            <a:endParaRPr lang="en-CA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59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91B66-0B86-498D-8760-1DEFACCDC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26</a:t>
            </a:fld>
            <a:endParaRPr lang="ru-RU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55A050-F400-418E-9DA7-E0A918B1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51" y="452004"/>
            <a:ext cx="8636697" cy="514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07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972A0A-E89F-44AF-82AE-1D7DF6F2C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7E675F-03F3-4CF9-BD45-0DE00679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25"/>
            <a:ext cx="12192000" cy="6661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585B36-7D32-4C0D-A665-6E77771CC69A}"/>
              </a:ext>
            </a:extLst>
          </p:cNvPr>
          <p:cNvSpPr/>
          <p:nvPr/>
        </p:nvSpPr>
        <p:spPr>
          <a:xfrm>
            <a:off x="2391255" y="1374486"/>
            <a:ext cx="4790941" cy="209954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DA2DF0D-80CA-4167-ABE0-86A82A69C0A5}"/>
              </a:ext>
            </a:extLst>
          </p:cNvPr>
          <p:cNvSpPr/>
          <p:nvPr/>
        </p:nvSpPr>
        <p:spPr>
          <a:xfrm rot="12353006">
            <a:off x="2147168" y="1640412"/>
            <a:ext cx="102490" cy="1776725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21D66-2988-4903-8704-35F5883C57B0}"/>
              </a:ext>
            </a:extLst>
          </p:cNvPr>
          <p:cNvSpPr txBox="1"/>
          <p:nvPr/>
        </p:nvSpPr>
        <p:spPr>
          <a:xfrm>
            <a:off x="329938" y="3429000"/>
            <a:ext cx="2842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  <a:latin typeface="Consolas" panose="020B0609020204030204" pitchFamily="49" charset="0"/>
              </a:rPr>
              <a:t>pfSense</a:t>
            </a:r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 reminds you to change your default password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09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5AF9A3-797A-44AB-AD2F-99E35E6EA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28</a:t>
            </a:fld>
            <a:endParaRPr lang="ru-RU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FCEB17-0837-4654-8CA7-B64F373B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25"/>
            <a:ext cx="12192000" cy="6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6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1F7D1-A7A1-4B6F-AC7A-2813E5B6C2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29</a:t>
            </a:fld>
            <a:endParaRPr lang="ru-R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B81F043-B53C-4EC8-8283-899EA868C4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/>
          <a:lstStyle/>
          <a:p>
            <a:r>
              <a:rPr lang="en-US"/>
              <a:t>With full control over the network and devices inside of it we can do whatever we want</a:t>
            </a:r>
          </a:p>
          <a:p>
            <a:r>
              <a:rPr lang="en-US"/>
              <a:t>Denial of Service</a:t>
            </a:r>
          </a:p>
          <a:p>
            <a:r>
              <a:rPr lang="en-US"/>
              <a:t>Physical Disasters</a:t>
            </a:r>
          </a:p>
          <a:p>
            <a:r>
              <a:rPr lang="en-US"/>
              <a:t>Data Exfiltration</a:t>
            </a:r>
          </a:p>
          <a:p>
            <a:r>
              <a:rPr lang="en-US"/>
              <a:t>Ransom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64BFBE-F85B-4680-80A5-6E47D092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 fontScale="90000"/>
          </a:bodyPr>
          <a:lstStyle/>
          <a:p>
            <a:r>
              <a:rPr lang="en-US" sz="2800" dirty="0"/>
              <a:t>ACTIONS ON OBJECTIVES</a:t>
            </a:r>
            <a:endParaRPr lang="en-CA" sz="280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3858CF9-BC46-45D0-B490-5B41A98B07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749047"/>
          </a:xfrm>
        </p:spPr>
        <p:txBody>
          <a:bodyPr/>
          <a:lstStyle/>
          <a:p>
            <a:r>
              <a:rPr lang="en-US" dirty="0"/>
              <a:t>With A Clear Path In Mind, Now We Can Achieve Our Objective</a:t>
            </a:r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4D731B3A-D579-4100-91E5-7A2A7D032A42}"/>
              </a:ext>
            </a:extLst>
          </p:cNvPr>
          <p:cNvPicPr preferRelativeResize="0">
            <a:picLocks noGrp="1" noChangeAspect="1"/>
          </p:cNvPicPr>
          <p:nvPr>
            <p:ph type="pic" sz="quarter" idx="16"/>
          </p:nvPr>
        </p:nvPicPr>
        <p:blipFill>
          <a:blip r:embed="rId2"/>
          <a:srcRect t="7865" b="7865"/>
          <a:stretch/>
        </p:blipFill>
        <p:spPr>
          <a:xfrm>
            <a:off x="5519738" y="0"/>
            <a:ext cx="6103621" cy="6858000"/>
          </a:xfrm>
        </p:spPr>
      </p:pic>
    </p:spTree>
    <p:extLst>
      <p:ext uri="{BB962C8B-B14F-4D97-AF65-F5344CB8AC3E}">
        <p14:creationId xmlns:p14="http://schemas.microsoft.com/office/powerpoint/2010/main" val="318257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5CA73A-7D14-4A5C-BBC3-56CDEDAA055A}"/>
              </a:ext>
            </a:extLst>
          </p:cNvPr>
          <p:cNvSpPr/>
          <p:nvPr/>
        </p:nvSpPr>
        <p:spPr>
          <a:xfrm>
            <a:off x="661923" y="2317743"/>
            <a:ext cx="1923393" cy="192339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01187" y="4374844"/>
            <a:ext cx="3615559" cy="2404846"/>
          </a:xfrm>
        </p:spPr>
        <p:txBody>
          <a:bodyPr/>
          <a:lstStyle/>
          <a:p>
            <a:r>
              <a:rPr lang="en-US" b="1" dirty="0"/>
              <a:t>Mink Jo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Countermeasures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533D60-8145-4ADB-A72E-3E0BC911A3E8}"/>
              </a:ext>
            </a:extLst>
          </p:cNvPr>
          <p:cNvSpPr/>
          <p:nvPr/>
        </p:nvSpPr>
        <p:spPr>
          <a:xfrm>
            <a:off x="461593" y="2170384"/>
            <a:ext cx="1923393" cy="1923393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44AB7C-DD22-420E-A4A0-152E0BA684BB}"/>
              </a:ext>
            </a:extLst>
          </p:cNvPr>
          <p:cNvSpPr/>
          <p:nvPr/>
        </p:nvSpPr>
        <p:spPr>
          <a:xfrm>
            <a:off x="4581390" y="2170384"/>
            <a:ext cx="1923393" cy="192339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8679D44-BC0A-4AC1-B431-4DC3EBEF1E31}"/>
              </a:ext>
            </a:extLst>
          </p:cNvPr>
          <p:cNvSpPr txBox="1">
            <a:spLocks/>
          </p:cNvSpPr>
          <p:nvPr/>
        </p:nvSpPr>
        <p:spPr>
          <a:xfrm>
            <a:off x="4581390" y="4374844"/>
            <a:ext cx="3615559" cy="240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Gary Khodayari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Risk Assessment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Penetration Test</a:t>
            </a:r>
          </a:p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2B427D1-0190-46D7-96D3-A1379BC3BDDC}"/>
              </a:ext>
            </a:extLst>
          </p:cNvPr>
          <p:cNvSpPr txBox="1">
            <a:spLocks/>
          </p:cNvSpPr>
          <p:nvPr/>
        </p:nvSpPr>
        <p:spPr>
          <a:xfrm>
            <a:off x="461593" y="4374844"/>
            <a:ext cx="3615559" cy="240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Michael Klym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 Design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Installation and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Security Appliances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D66A60-B4D5-44BF-B2A6-C8605DA1E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9" b="99473" l="10000" r="99453">
                        <a14:foregroundMark x1="3828" y1="99473" x2="30469" y2="73228"/>
                        <a14:foregroundMark x1="30469" y1="73228" x2="48047" y2="67663"/>
                        <a14:foregroundMark x1="48047" y1="67663" x2="60156" y2="67252"/>
                        <a14:foregroundMark x1="60156" y1="67252" x2="74922" y2="68366"/>
                        <a14:foregroundMark x1="74922" y1="68366" x2="99609" y2="82015"/>
                        <a14:foregroundMark x1="2031" y1="99473" x2="11094" y2="85647"/>
                        <a14:foregroundMark x1="11094" y1="85647" x2="32500" y2="72642"/>
                        <a14:foregroundMark x1="32500" y1="72642" x2="60078" y2="64675"/>
                        <a14:foregroundMark x1="60078" y1="64675" x2="74766" y2="68014"/>
                        <a14:foregroundMark x1="74766" y1="68014" x2="96563" y2="85003"/>
                        <a14:foregroundMark x1="96563" y1="85003" x2="98672" y2="99121"/>
                        <a14:foregroundMark x1="97734" y1="99473" x2="11328" y2="99414"/>
                        <a14:foregroundMark x1="11328" y1="99414" x2="11484" y2="87698"/>
                        <a14:foregroundMark x1="11484" y1="87698" x2="33047" y2="75630"/>
                        <a14:foregroundMark x1="33047" y1="75630" x2="58516" y2="73814"/>
                        <a14:foregroundMark x1="58516" y1="73814" x2="78438" y2="76157"/>
                        <a14:foregroundMark x1="78438" y1="76157" x2="90156" y2="82894"/>
                        <a14:foregroundMark x1="90156" y1="82894" x2="95938" y2="99356"/>
                        <a14:foregroundMark x1="95938" y1="99356" x2="95938" y2="99473"/>
                        <a14:foregroundMark x1="32813" y1="42941" x2="32578" y2="40890"/>
                        <a14:foregroundMark x1="31484" y1="44112" x2="28594" y2="34915"/>
                        <a14:foregroundMark x1="28594" y1="34915" x2="33828" y2="42004"/>
                        <a14:foregroundMark x1="33828" y1="42004" x2="30781" y2="431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83"/>
          <a:stretch/>
        </p:blipFill>
        <p:spPr bwMode="auto">
          <a:xfrm>
            <a:off x="466296" y="1912174"/>
            <a:ext cx="1918690" cy="218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6D8A5D-08D7-4998-8C9E-53A24B9C44A6}"/>
              </a:ext>
            </a:extLst>
          </p:cNvPr>
          <p:cNvSpPr/>
          <p:nvPr/>
        </p:nvSpPr>
        <p:spPr>
          <a:xfrm>
            <a:off x="8883347" y="2355451"/>
            <a:ext cx="1923393" cy="192339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C8D612-9644-46C8-964D-A840A69E1656}"/>
              </a:ext>
            </a:extLst>
          </p:cNvPr>
          <p:cNvSpPr/>
          <p:nvPr/>
        </p:nvSpPr>
        <p:spPr>
          <a:xfrm>
            <a:off x="8683017" y="2170384"/>
            <a:ext cx="1923393" cy="1923393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F1DB3-D278-4634-8276-0706499DD612}"/>
              </a:ext>
            </a:extLst>
          </p:cNvPr>
          <p:cNvSpPr/>
          <p:nvPr/>
        </p:nvSpPr>
        <p:spPr>
          <a:xfrm>
            <a:off x="4786776" y="2336597"/>
            <a:ext cx="1923393" cy="1923393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E1A63D-CADB-480C-891F-BA59A509128F}"/>
              </a:ext>
            </a:extLst>
          </p:cNvPr>
          <p:cNvSpPr/>
          <p:nvPr/>
        </p:nvSpPr>
        <p:spPr>
          <a:xfrm>
            <a:off x="4586446" y="2170384"/>
            <a:ext cx="1923393" cy="1923393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1F4C2C-9A33-4E87-9213-A5E26791B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3" b="99911" l="4519" r="93586">
                        <a14:foregroundMark x1="39942" y1="75223" x2="38566" y2="76804"/>
                        <a14:foregroundMark x1="27913" y1="82942" x2="11953" y2="87790"/>
                        <a14:foregroundMark x1="11953" y1="87790" x2="6560" y2="93672"/>
                        <a14:foregroundMark x1="6560" y1="93672" x2="4519" y2="99911"/>
                        <a14:foregroundMark x1="57653" y1="47415" x2="63047" y2="42157"/>
                        <a14:foregroundMark x1="63047" y1="42157" x2="59111" y2="47594"/>
                        <a14:foregroundMark x1="59111" y1="47594" x2="56050" y2="45276"/>
                        <a14:foregroundMark x1="92493" y1="88948" x2="93586" y2="92870"/>
                        <a14:foregroundMark x1="34402" y1="56417" x2="33892" y2="49822"/>
                        <a14:foregroundMark x1="34949" y1="58001" x2="33673" y2="54100"/>
                        <a14:foregroundMark x1="36152" y1="61676" x2="34976" y2="58083"/>
                        <a14:foregroundMark x1="33673" y1="54100" x2="35277" y2="50535"/>
                        <a14:foregroundMark x1="34726" y1="58805" x2="34253" y2="58038"/>
                        <a14:foregroundMark x1="36880" y1="62299" x2="34797" y2="58920"/>
                        <a14:foregroundMark x1="33845" y1="54970" x2="35641" y2="49822"/>
                        <a14:foregroundMark x1="36880" y1="61676" x2="34874" y2="58713"/>
                        <a14:foregroundMark x1="39213" y1="64439" x2="34985" y2="57932"/>
                        <a14:foregroundMark x1="34985" y1="57932" x2="34913" y2="57308"/>
                        <a14:foregroundMark x1="34767" y1="52228" x2="33766" y2="41941"/>
                        <a14:foregroundMark x1="36100" y1="32966" x2="44388" y2="25134"/>
                        <a14:foregroundMark x1="34446" y1="34528" x2="35401" y2="33626"/>
                        <a14:foregroundMark x1="33673" y1="44385" x2="35350" y2="34581"/>
                        <a14:foregroundMark x1="35350" y1="34581" x2="36152" y2="33244"/>
                        <a14:foregroundMark x1="34257" y1="44385" x2="34329" y2="36988"/>
                        <a14:foregroundMark x1="34329" y1="36988" x2="34548" y2="42157"/>
                        <a14:foregroundMark x1="34038" y1="44385" x2="36297" y2="36809"/>
                        <a14:foregroundMark x1="36297" y1="36809" x2="34548" y2="38770"/>
                        <a14:foregroundMark x1="34840" y1="39840" x2="35058" y2="39661"/>
                        <a14:foregroundMark x1="35058" y1="42068" x2="34329" y2="41622"/>
                        <a14:backgroundMark x1="28353" y1="81996" x2="34840" y2="80481"/>
                        <a14:backgroundMark x1="34840" y1="80481" x2="37464" y2="75668"/>
                        <a14:backgroundMark x1="34548" y1="80660" x2="37609" y2="77362"/>
                        <a14:backgroundMark x1="36516" y1="78877" x2="38338" y2="76025"/>
                        <a14:backgroundMark x1="37828" y1="77629" x2="39067" y2="75223"/>
                        <a14:backgroundMark x1="33874" y1="37016" x2="34402" y2="32531"/>
                        <a14:backgroundMark x1="33163" y1="43048" x2="33258" y2="42239"/>
                        <a14:backgroundMark x1="33990" y1="37009" x2="34548" y2="31729"/>
                        <a14:backgroundMark x1="33163" y1="44831" x2="33438" y2="42227"/>
                        <a14:backgroundMark x1="33482" y1="37041" x2="34548" y2="34135"/>
                        <a14:backgroundMark x1="33844" y1="37018" x2="34767" y2="25579"/>
                        <a14:backgroundMark x1="33163" y1="45455" x2="33423" y2="42228"/>
                        <a14:backgroundMark x1="33528" y1="43939" x2="33825" y2="42102"/>
                        <a14:backgroundMark x1="35568" y1="33416" x2="34380" y2="36984"/>
                        <a14:backgroundMark x1="33892" y1="60339" x2="32362" y2="52317"/>
                        <a14:backgroundMark x1="32362" y1="52317" x2="31341" y2="51604"/>
                        <a14:backgroundMark x1="34402" y1="60339" x2="34548" y2="59447"/>
                        <a14:backgroundMark x1="34961" y1="35456" x2="34985" y2="34670"/>
                        <a14:backgroundMark x1="34767" y1="41979" x2="34817" y2="40299"/>
                        <a14:backgroundMark x1="34985" y1="34670" x2="35542" y2="33892"/>
                        <a14:backgroundMark x1="34329" y1="60517" x2="33309" y2="52852"/>
                        <a14:backgroundMark x1="32872" y1="58824" x2="33309" y2="57576"/>
                        <a14:backgroundMark x1="34329" y1="33690" x2="34694" y2="33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91" r="18390" b="6242"/>
          <a:stretch/>
        </p:blipFill>
        <p:spPr bwMode="auto">
          <a:xfrm>
            <a:off x="4587734" y="1688931"/>
            <a:ext cx="1923393" cy="240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EAB30C9-56C6-4169-AA55-DC9AFC030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50" b="98940" l="2829" r="99859">
                        <a14:foregroundMark x1="4960" y1="79548" x2="28006" y2="65960"/>
                        <a14:foregroundMark x1="849" y1="81972" x2="4113" y2="80048"/>
                        <a14:foregroundMark x1="28006" y1="65960" x2="42716" y2="64157"/>
                        <a14:foregroundMark x1="42716" y1="64157" x2="85573" y2="72216"/>
                        <a14:foregroundMark x1="85573" y1="72216" x2="96464" y2="79109"/>
                        <a14:foregroundMark x1="96464" y1="79109" x2="99859" y2="84624"/>
                        <a14:foregroundMark x1="3856" y1="79282" x2="16973" y2="74019"/>
                        <a14:foregroundMark x1="2418" y1="79858" x2="2760" y2="79721"/>
                        <a14:foregroundMark x1="849" y1="80488" x2="1983" y2="80033"/>
                        <a14:foregroundMark x1="16973" y1="74019" x2="81612" y2="79745"/>
                        <a14:foregroundMark x1="81612" y1="79745" x2="95474" y2="83775"/>
                        <a14:foregroundMark x1="95474" y1="83775" x2="98727" y2="90668"/>
                        <a14:foregroundMark x1="98727" y1="90668" x2="92221" y2="97667"/>
                        <a14:foregroundMark x1="92221" y1="97667" x2="46818" y2="98940"/>
                        <a14:foregroundMark x1="46818" y1="98940" x2="23762" y2="96076"/>
                        <a14:foregroundMark x1="23762" y1="96076" x2="9335" y2="90456"/>
                        <a14:foregroundMark x1="9335" y1="90456" x2="3395" y2="84624"/>
                        <a14:foregroundMark x1="3395" y1="84624" x2="2997" y2="79779"/>
                        <a14:foregroundMark x1="283" y1="88229" x2="58982" y2="74655"/>
                        <a14:foregroundMark x1="58982" y1="74655" x2="79491" y2="77094"/>
                        <a14:foregroundMark x1="79491" y1="77094" x2="93635" y2="90880"/>
                        <a14:foregroundMark x1="93635" y1="90880" x2="94767" y2="98197"/>
                        <a14:foregroundMark x1="94767" y1="98197" x2="4243" y2="96819"/>
                        <a14:foregroundMark x1="4243" y1="96819" x2="3819" y2="87169"/>
                        <a14:foregroundMark x1="3819" y1="87169" x2="5233" y2="85366"/>
                        <a14:foregroundMark x1="36917" y1="99364" x2="25884" y2="98940"/>
                        <a14:foregroundMark x1="25884" y1="98940" x2="36492" y2="99470"/>
                        <a14:foregroundMark x1="36492" y1="99470" x2="27016" y2="97455"/>
                        <a14:foregroundMark x1="27016" y1="97455" x2="36634" y2="98197"/>
                        <a14:foregroundMark x1="36634" y1="98197" x2="17115" y2="98940"/>
                        <a14:backgroundMark x1="82320" y1="53977" x2="82320" y2="61930"/>
                        <a14:backgroundMark x1="82320" y1="61930" x2="89250" y2="69141"/>
                        <a14:backgroundMark x1="89250" y1="69141" x2="98444" y2="72004"/>
                        <a14:backgroundMark x1="98444" y1="72004" x2="97454" y2="56522"/>
                        <a14:backgroundMark x1="97454" y1="56522" x2="85997" y2="56628"/>
                        <a14:backgroundMark x1="85997" y1="56628" x2="82037" y2="55143"/>
                        <a14:backgroundMark x1="2263" y1="78897" x2="1980" y2="79533"/>
                        <a14:backgroundMark x1="2829" y1="77731" x2="4102" y2="7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205"/>
          <a:stretch/>
        </p:blipFill>
        <p:spPr bwMode="auto">
          <a:xfrm>
            <a:off x="8676673" y="1815910"/>
            <a:ext cx="1923393" cy="227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86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5AF9A3-797A-44AB-AD2F-99E35E6EA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30</a:t>
            </a:fld>
            <a:endParaRPr lang="ru-RU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570DB4-5415-4179-BFE6-EBE25E5F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504825"/>
            <a:ext cx="107251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8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1F7D1-A7A1-4B6F-AC7A-2813E5B6C2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31</a:t>
            </a:fld>
            <a:endParaRPr lang="ru-R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B81F043-B53C-4EC8-8283-899EA868C4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202345"/>
            <a:ext cx="4421856" cy="2588637"/>
          </a:xfrm>
        </p:spPr>
        <p:txBody>
          <a:bodyPr/>
          <a:lstStyle/>
          <a:p>
            <a:r>
              <a:rPr lang="en-US" dirty="0"/>
              <a:t>Clear memory </a:t>
            </a:r>
          </a:p>
          <a:p>
            <a:r>
              <a:rPr lang="en-US" dirty="0"/>
              <a:t>Clear used files</a:t>
            </a:r>
          </a:p>
          <a:p>
            <a:r>
              <a:rPr lang="en-US" dirty="0"/>
              <a:t>Clear logging data</a:t>
            </a:r>
          </a:p>
          <a:p>
            <a:r>
              <a:rPr lang="en-US" dirty="0"/>
              <a:t>Clear application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64BFBE-F85B-4680-80A5-6E47D092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/>
          </a:bodyPr>
          <a:lstStyle/>
          <a:p>
            <a:r>
              <a:rPr lang="en-US" sz="2800" dirty="0"/>
              <a:t>CLEAN UP</a:t>
            </a:r>
            <a:endParaRPr lang="en-CA" sz="280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3858CF9-BC46-45D0-B490-5B41A98B07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1"/>
            <a:ext cx="4421856" cy="957290"/>
          </a:xfrm>
        </p:spPr>
        <p:txBody>
          <a:bodyPr>
            <a:normAutofit fontScale="92500"/>
          </a:bodyPr>
          <a:lstStyle/>
          <a:p>
            <a:r>
              <a:rPr lang="en-US" dirty="0"/>
              <a:t>Since The Network Doesn’t Have A SIEM And Logging Server, Wiping Out The Victim System Is Enough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A7FB07B-E953-4F65-AB76-2A5A03905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2" r="2061" b="34583"/>
          <a:stretch/>
        </p:blipFill>
        <p:spPr>
          <a:xfrm>
            <a:off x="5830115" y="1424065"/>
            <a:ext cx="6146763" cy="39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5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 descr="Person typing on laptop">
            <a:extLst>
              <a:ext uri="{FF2B5EF4-FFF2-40B4-BE49-F238E27FC236}">
                <a16:creationId xmlns:a16="http://schemas.microsoft.com/office/drawing/2014/main" id="{56F8B511-E473-40D0-8023-73C65E3C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69" r="24969"/>
          <a:stretch/>
        </p:blipFill>
        <p:spPr>
          <a:xfrm>
            <a:off x="5519738" y="10"/>
            <a:ext cx="6103621" cy="685799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8FA50-509B-4004-9BB6-AF17E8F722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32</a:t>
            </a:fld>
            <a:endParaRPr lang="ru-RU"/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E29896C9-C3BE-4B61-ABF6-759462EB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/>
          <a:p>
            <a:r>
              <a:rPr lang="en-US"/>
              <a:t>RISK </a:t>
            </a:r>
            <a:r>
              <a:rPr lang="en-US" dirty="0"/>
              <a:t>ASSESSMENT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307C75-9217-425A-9B2D-95AD1E8BECDC}"/>
              </a:ext>
            </a:extLst>
          </p:cNvPr>
          <p:cNvSpPr txBox="1">
            <a:spLocks/>
          </p:cNvSpPr>
          <p:nvPr/>
        </p:nvSpPr>
        <p:spPr>
          <a:xfrm>
            <a:off x="774032" y="2225392"/>
            <a:ext cx="4421856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ISA/IEC 62443 Based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8BD71F-D2AA-46F5-859C-AA6197AA1FA1}"/>
              </a:ext>
            </a:extLst>
          </p:cNvPr>
          <p:cNvSpPr txBox="1">
            <a:spLocks/>
          </p:cNvSpPr>
          <p:nvPr/>
        </p:nvSpPr>
        <p:spPr>
          <a:xfrm>
            <a:off x="774032" y="3074529"/>
            <a:ext cx="4421856" cy="2588637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Identify Assets</a:t>
            </a:r>
          </a:p>
          <a:p>
            <a:r>
              <a:rPr lang="en-US" sz="1800" dirty="0"/>
              <a:t>Create Zones and Conduits</a:t>
            </a:r>
          </a:p>
          <a:p>
            <a:r>
              <a:rPr lang="en-US" sz="1800" dirty="0"/>
              <a:t>Understand Foundational Requirements</a:t>
            </a:r>
          </a:p>
          <a:p>
            <a:r>
              <a:rPr lang="en-US" sz="1800" dirty="0"/>
              <a:t>Choose Security Levels</a:t>
            </a:r>
          </a:p>
          <a:p>
            <a:r>
              <a:rPr lang="en-US" sz="1800" dirty="0"/>
              <a:t>Apply Design Principles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(Refer to Extensive Report)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6889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lluminated server room panel">
            <a:extLst>
              <a:ext uri="{FF2B5EF4-FFF2-40B4-BE49-F238E27FC236}">
                <a16:creationId xmlns:a16="http://schemas.microsoft.com/office/drawing/2014/main" id="{C5593934-9A93-45BC-9541-FC5C0A56F15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9374" b="9374"/>
          <a:stretch/>
        </p:blipFill>
        <p:spPr>
          <a:xfrm>
            <a:off x="-1" y="130966"/>
            <a:ext cx="12192000" cy="6602574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7FA290-7095-4FA3-BB09-DB83E8C8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5056083" cy="782638"/>
          </a:xfrm>
        </p:spPr>
        <p:txBody>
          <a:bodyPr anchor="ctr">
            <a:normAutofit fontScale="90000"/>
          </a:bodyPr>
          <a:lstStyle/>
          <a:p>
            <a:r>
              <a:rPr lang="en-US" sz="3400" dirty="0"/>
              <a:t>UPDATING OUR NETWORK DESIGN</a:t>
            </a:r>
            <a:endParaRPr lang="en-CA" sz="3400" dirty="0"/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33</a:t>
            </a:fld>
            <a:endParaRPr lang="ru-RU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30162" y="6002372"/>
            <a:ext cx="54944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486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5482389" cy="782638"/>
          </a:xfrm>
        </p:spPr>
        <p:txBody>
          <a:bodyPr>
            <a:normAutofit/>
          </a:bodyPr>
          <a:lstStyle/>
          <a:p>
            <a:r>
              <a:rPr lang="en-US" dirty="0"/>
              <a:t>COUNTERMEASURES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>
          <a:xfrm>
            <a:off x="180473" y="2903032"/>
            <a:ext cx="4365625" cy="454353"/>
          </a:xfrm>
        </p:spPr>
        <p:txBody>
          <a:bodyPr/>
          <a:lstStyle/>
          <a:p>
            <a:r>
              <a:rPr lang="en-US" dirty="0"/>
              <a:t>pfSense Firewall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6EDE3F-FD3C-4A2C-837A-5B3420BD5E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>
          <a:xfrm>
            <a:off x="180473" y="3473402"/>
            <a:ext cx="4365625" cy="233362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FreeBSD based firewall</a:t>
            </a:r>
          </a:p>
          <a:p>
            <a:pPr>
              <a:lnSpc>
                <a:spcPct val="110000"/>
              </a:lnSpc>
            </a:pPr>
            <a:r>
              <a:rPr lang="en-US" dirty="0"/>
              <a:t>Two firewalls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- IDMZ firewall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- Gateway firewall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CB9BD-51FF-4C3D-BDD7-A004B05B152F}"/>
              </a:ext>
            </a:extLst>
          </p:cNvPr>
          <p:cNvSpPr>
            <a:spLocks noGrp="1"/>
          </p:cNvSpPr>
          <p:nvPr>
            <p:ph type="body" idx="18"/>
          </p:nvPr>
        </p:nvSpPr>
        <p:spPr bwMode="grayWhite">
          <a:xfrm>
            <a:off x="3913187" y="2930245"/>
            <a:ext cx="4365625" cy="454353"/>
          </a:xfrm>
        </p:spPr>
        <p:txBody>
          <a:bodyPr/>
          <a:lstStyle/>
          <a:p>
            <a:r>
              <a:rPr lang="en-US" dirty="0"/>
              <a:t>Domain Controller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D6EF90-B98E-4EA6-8AA1-185EE8D4BD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>
          <a:xfrm>
            <a:off x="3913188" y="3495275"/>
            <a:ext cx="4365626" cy="23389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Windows Server 2019</a:t>
            </a:r>
          </a:p>
          <a:p>
            <a:pPr>
              <a:lnSpc>
                <a:spcPct val="100000"/>
              </a:lnSpc>
            </a:pPr>
            <a:r>
              <a:rPr lang="en-US" dirty="0"/>
              <a:t>Account administration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- group policies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- domain user accounts</a:t>
            </a:r>
          </a:p>
          <a:p>
            <a:pPr>
              <a:lnSpc>
                <a:spcPct val="100000"/>
              </a:lnSpc>
            </a:pPr>
            <a:r>
              <a:rPr lang="en-US" dirty="0"/>
              <a:t>System management controls</a:t>
            </a:r>
          </a:p>
          <a:p>
            <a:pPr>
              <a:lnSpc>
                <a:spcPct val="100000"/>
              </a:lnSpc>
            </a:pPr>
            <a:r>
              <a:rPr lang="en-US" dirty="0"/>
              <a:t>DNS resolver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73C2E95-1E15-46BF-BEBC-739F064D9960}"/>
              </a:ext>
            </a:extLst>
          </p:cNvPr>
          <p:cNvSpPr txBox="1">
            <a:spLocks/>
          </p:cNvSpPr>
          <p:nvPr/>
        </p:nvSpPr>
        <p:spPr bwMode="grayWhite">
          <a:xfrm>
            <a:off x="7826373" y="2930246"/>
            <a:ext cx="4365625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Security Onion SIEM</a:t>
            </a:r>
            <a:endParaRPr lang="ru-R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B818FFC-29E0-4D29-B84F-A8CFE7C5FAD1}"/>
              </a:ext>
            </a:extLst>
          </p:cNvPr>
          <p:cNvSpPr txBox="1">
            <a:spLocks/>
          </p:cNvSpPr>
          <p:nvPr/>
        </p:nvSpPr>
        <p:spPr bwMode="grayWhite">
          <a:xfrm>
            <a:off x="7826374" y="3500616"/>
            <a:ext cx="4365626" cy="2333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dirty="0"/>
              <a:t>Kibana - Dashboard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Suricata – detect threats and generate alerts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Wazuh security monitoring as a HIDS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Osquery – request real-time information and reporting from the network system</a:t>
            </a:r>
          </a:p>
        </p:txBody>
      </p:sp>
    </p:spTree>
    <p:extLst>
      <p:ext uri="{BB962C8B-B14F-4D97-AF65-F5344CB8AC3E}">
        <p14:creationId xmlns:p14="http://schemas.microsoft.com/office/powerpoint/2010/main" val="438216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5482389" cy="782638"/>
          </a:xfrm>
        </p:spPr>
        <p:txBody>
          <a:bodyPr>
            <a:normAutofit/>
          </a:bodyPr>
          <a:lstStyle/>
          <a:p>
            <a:r>
              <a:rPr lang="en-US" dirty="0"/>
              <a:t>COUNTERMEASURES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>
          <a:xfrm>
            <a:off x="774032" y="2974647"/>
            <a:ext cx="4365625" cy="454353"/>
          </a:xfrm>
        </p:spPr>
        <p:txBody>
          <a:bodyPr/>
          <a:lstStyle/>
          <a:p>
            <a:r>
              <a:rPr lang="en-US" dirty="0"/>
              <a:t>Honeypot - Conpot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6EDE3F-FD3C-4A2C-837A-5B3420BD5E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ICS/SCADA honeypot</a:t>
            </a:r>
          </a:p>
          <a:p>
            <a:pPr>
              <a:lnSpc>
                <a:spcPct val="110000"/>
              </a:lnSpc>
            </a:pPr>
            <a:r>
              <a:rPr lang="en-US" dirty="0"/>
              <a:t>Light weight honeypot using Python script</a:t>
            </a:r>
          </a:p>
          <a:p>
            <a:pPr>
              <a:lnSpc>
                <a:spcPct val="110000"/>
              </a:lnSpc>
            </a:pPr>
            <a:r>
              <a:rPr lang="en-US" dirty="0"/>
              <a:t>Installation and Configuration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 - </a:t>
            </a:r>
            <a:r>
              <a:rPr lang="en-US" err="1"/>
              <a:t>Kubuntu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 - Custom Start Script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35</a:t>
            </a:fld>
            <a:endParaRPr lang="ru-RU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166952D-0768-4A3A-9316-54D46C2D9742}"/>
              </a:ext>
            </a:extLst>
          </p:cNvPr>
          <p:cNvPicPr/>
          <p:nvPr/>
        </p:nvPicPr>
        <p:blipFill rotWithShape="1">
          <a:blip r:embed="rId2"/>
          <a:srcRect t="66269" r="13333"/>
          <a:stretch/>
        </p:blipFill>
        <p:spPr bwMode="auto">
          <a:xfrm>
            <a:off x="5416214" y="2479706"/>
            <a:ext cx="5151120" cy="17570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13D262-BEA5-4CFD-BC19-3402510EA817}"/>
              </a:ext>
            </a:extLst>
          </p:cNvPr>
          <p:cNvPicPr/>
          <p:nvPr/>
        </p:nvPicPr>
        <p:blipFill rotWithShape="1">
          <a:blip r:embed="rId2"/>
          <a:srcRect l="13333" t="15799" b="51579"/>
          <a:stretch/>
        </p:blipFill>
        <p:spPr bwMode="auto">
          <a:xfrm>
            <a:off x="5416214" y="4574760"/>
            <a:ext cx="5151120" cy="1699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232297BE-B8C9-4ECD-BF51-9A7E35A1E013}"/>
              </a:ext>
            </a:extLst>
          </p:cNvPr>
          <p:cNvSpPr/>
          <p:nvPr/>
        </p:nvSpPr>
        <p:spPr>
          <a:xfrm>
            <a:off x="5416214" y="2864832"/>
            <a:ext cx="3840908" cy="184615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D132A-2097-4C4D-A81D-D13EEFDF37DB}"/>
              </a:ext>
            </a:extLst>
          </p:cNvPr>
          <p:cNvSpPr txBox="1"/>
          <p:nvPr/>
        </p:nvSpPr>
        <p:spPr>
          <a:xfrm>
            <a:off x="5307291" y="4220364"/>
            <a:ext cx="284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rgbClr val="FF0000"/>
                </a:solidFill>
                <a:latin typeface="Consolas" panose="020B0609020204030204" pitchFamily="49" charset="0"/>
              </a:rPr>
              <a:t>Conpot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9788C-957B-4695-93AB-51A78BEDAB49}"/>
              </a:ext>
            </a:extLst>
          </p:cNvPr>
          <p:cNvSpPr txBox="1"/>
          <p:nvPr/>
        </p:nvSpPr>
        <p:spPr>
          <a:xfrm>
            <a:off x="5307291" y="2104074"/>
            <a:ext cx="284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nsolas" panose="020B0609020204030204" pitchFamily="49" charset="0"/>
              </a:rPr>
              <a:t>Exploit</a:t>
            </a:r>
            <a:endParaRPr lang="en-CA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43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5482389" cy="782638"/>
          </a:xfrm>
        </p:spPr>
        <p:txBody>
          <a:bodyPr>
            <a:normAutofit/>
          </a:bodyPr>
          <a:lstStyle/>
          <a:p>
            <a:r>
              <a:rPr lang="en-US" dirty="0"/>
              <a:t>COUNTERMEASURES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FC0F236-62DD-4778-9983-C193E98AEB09}"/>
              </a:ext>
            </a:extLst>
          </p:cNvPr>
          <p:cNvSpPr txBox="1">
            <a:spLocks/>
          </p:cNvSpPr>
          <p:nvPr/>
        </p:nvSpPr>
        <p:spPr bwMode="grayWhite">
          <a:xfrm>
            <a:off x="807847" y="3098377"/>
            <a:ext cx="4365625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7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Splunk SIEM</a:t>
            </a:r>
            <a:endParaRPr lang="ru-R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C73179F-39B8-4789-828B-0993AFD9746C}"/>
              </a:ext>
            </a:extLst>
          </p:cNvPr>
          <p:cNvSpPr txBox="1">
            <a:spLocks/>
          </p:cNvSpPr>
          <p:nvPr/>
        </p:nvSpPr>
        <p:spPr bwMode="grayWhite">
          <a:xfrm>
            <a:off x="807848" y="3668747"/>
            <a:ext cx="4365625" cy="2333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/>
              <a:t>Software platform to search, analyze and visualize the machine-generated data gathered from the devices</a:t>
            </a:r>
          </a:p>
          <a:p>
            <a:pPr>
              <a:lnSpc>
                <a:spcPct val="100000"/>
              </a:lnSpc>
            </a:pPr>
            <a:r>
              <a:rPr lang="en-US" sz="1800"/>
              <a:t>Sorts out the logs using indexes</a:t>
            </a:r>
          </a:p>
          <a:p>
            <a:pPr>
              <a:lnSpc>
                <a:spcPct val="100000"/>
              </a:lnSpc>
            </a:pPr>
            <a:r>
              <a:rPr lang="en-US" sz="1800"/>
              <a:t>Generates alerts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0E6CCC-46D2-44B0-B583-8361E4D590CB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967" y="2110288"/>
            <a:ext cx="5650831" cy="29318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3F60211-93F8-40E9-BDF2-06A3BC4A6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967" y="5165428"/>
            <a:ext cx="5578449" cy="1427877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85C49D4E-34E6-407B-88CD-989453C7BB3E}"/>
              </a:ext>
            </a:extLst>
          </p:cNvPr>
          <p:cNvSpPr/>
          <p:nvPr/>
        </p:nvSpPr>
        <p:spPr>
          <a:xfrm>
            <a:off x="5321966" y="5640113"/>
            <a:ext cx="5578449" cy="184615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899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5482389" cy="782638"/>
          </a:xfrm>
        </p:spPr>
        <p:txBody>
          <a:bodyPr>
            <a:normAutofit/>
          </a:bodyPr>
          <a:lstStyle/>
          <a:p>
            <a:r>
              <a:rPr lang="en-US" dirty="0"/>
              <a:t>COUNTERMEASURES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37</a:t>
            </a:fld>
            <a:endParaRPr lang="ru-RU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26543C-9FC4-4B69-BCBE-EE810C34026B}"/>
              </a:ext>
            </a:extLst>
          </p:cNvPr>
          <p:cNvPicPr/>
          <p:nvPr/>
        </p:nvPicPr>
        <p:blipFill rotWithShape="1">
          <a:blip r:embed="rId2"/>
          <a:srcRect l="-1" t="66315" r="25555"/>
          <a:stretch/>
        </p:blipFill>
        <p:spPr bwMode="auto">
          <a:xfrm>
            <a:off x="774032" y="2463772"/>
            <a:ext cx="5432091" cy="1930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568669-5FA5-4DF6-AB7F-5B43B191DF91}"/>
              </a:ext>
            </a:extLst>
          </p:cNvPr>
          <p:cNvPicPr/>
          <p:nvPr/>
        </p:nvPicPr>
        <p:blipFill rotWithShape="1">
          <a:blip r:embed="rId2"/>
          <a:srcRect l="13205" t="10440" r="1667" b="45595"/>
          <a:stretch/>
        </p:blipFill>
        <p:spPr bwMode="auto">
          <a:xfrm>
            <a:off x="5298071" y="3676886"/>
            <a:ext cx="5432091" cy="25080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3735B109-B2DE-4D2A-9B89-FB3BA9CC7A47}"/>
              </a:ext>
            </a:extLst>
          </p:cNvPr>
          <p:cNvSpPr/>
          <p:nvPr/>
        </p:nvSpPr>
        <p:spPr>
          <a:xfrm>
            <a:off x="774031" y="3346516"/>
            <a:ext cx="1620377" cy="207390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AAE76DE-A27F-4F5D-B4DA-B87161FBE166}"/>
              </a:ext>
            </a:extLst>
          </p:cNvPr>
          <p:cNvSpPr txBox="1">
            <a:spLocks/>
          </p:cNvSpPr>
          <p:nvPr/>
        </p:nvSpPr>
        <p:spPr>
          <a:xfrm>
            <a:off x="782424" y="2084569"/>
            <a:ext cx="4413463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err="1"/>
              <a:t>Conpot</a:t>
            </a:r>
            <a:r>
              <a:rPr lang="en-CA"/>
              <a:t> – Splunk Simulation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A48B30B-FA20-48FD-A0B0-B1D001694CF9}"/>
              </a:ext>
            </a:extLst>
          </p:cNvPr>
          <p:cNvSpPr/>
          <p:nvPr/>
        </p:nvSpPr>
        <p:spPr>
          <a:xfrm>
            <a:off x="5828369" y="3830750"/>
            <a:ext cx="4079202" cy="1993978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55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033272"/>
            <a:ext cx="5482389" cy="782638"/>
          </a:xfrm>
        </p:spPr>
        <p:txBody>
          <a:bodyPr>
            <a:normAutofit/>
          </a:bodyPr>
          <a:lstStyle/>
          <a:p>
            <a:r>
              <a:rPr lang="en-US"/>
              <a:t>COUNTERMEASURES</a:t>
            </a:r>
            <a:endParaRPr lang="ru-R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38</a:t>
            </a:fld>
            <a:endParaRPr lang="ru-RU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E5EA9B-A929-4F08-AD98-B8B65DDE4409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r="770"/>
          <a:stretch/>
        </p:blipFill>
        <p:spPr bwMode="auto">
          <a:xfrm>
            <a:off x="782424" y="2541106"/>
            <a:ext cx="7009432" cy="1805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55EFC2-0C17-4ABB-A894-EF0CE1AF4B5B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424" y="4561557"/>
            <a:ext cx="3082290" cy="1805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0D381289-D37A-4AEB-932B-A14B39D19220}"/>
              </a:ext>
            </a:extLst>
          </p:cNvPr>
          <p:cNvSpPr/>
          <p:nvPr/>
        </p:nvSpPr>
        <p:spPr>
          <a:xfrm>
            <a:off x="2517991" y="3893270"/>
            <a:ext cx="809672" cy="234810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A58F573-74EF-4BE5-8024-EF5FC55E43DF}"/>
              </a:ext>
            </a:extLst>
          </p:cNvPr>
          <p:cNvSpPr txBox="1">
            <a:spLocks/>
          </p:cNvSpPr>
          <p:nvPr/>
        </p:nvSpPr>
        <p:spPr>
          <a:xfrm>
            <a:off x="782424" y="2084569"/>
            <a:ext cx="4413463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err="1"/>
              <a:t>Conpot</a:t>
            </a:r>
            <a:r>
              <a:rPr lang="en-CA" dirty="0"/>
              <a:t> – Splunk Simulation</a:t>
            </a:r>
          </a:p>
        </p:txBody>
      </p:sp>
    </p:spTree>
    <p:extLst>
      <p:ext uri="{BB962C8B-B14F-4D97-AF65-F5344CB8AC3E}">
        <p14:creationId xmlns:p14="http://schemas.microsoft.com/office/powerpoint/2010/main" val="2143448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895DC-3D11-4328-AF15-3917A724BE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39</a:t>
            </a:fld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CE4A7E-DC8D-4D44-A78B-48635B1FF5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CA" sz="1800" dirty="0"/>
              <a:t>Builds on the Original</a:t>
            </a:r>
          </a:p>
          <a:p>
            <a:pPr>
              <a:lnSpc>
                <a:spcPct val="200000"/>
              </a:lnSpc>
            </a:pPr>
            <a:r>
              <a:rPr lang="en-CA" sz="1800" dirty="0"/>
              <a:t>Learns from the Assessment</a:t>
            </a:r>
          </a:p>
          <a:p>
            <a:pPr>
              <a:lnSpc>
                <a:spcPct val="200000"/>
              </a:lnSpc>
            </a:pPr>
            <a:r>
              <a:rPr lang="en-CA" sz="1800" dirty="0"/>
              <a:t>Increases Network Visibility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22FFC2B-7FAE-40A6-8B8A-57D6B366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100" dirty="0"/>
              <a:t>IMPROVED NETWORK DESIGN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61D64B-036A-4671-8DC1-897C15621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749047"/>
          </a:xfrm>
        </p:spPr>
        <p:txBody>
          <a:bodyPr/>
          <a:lstStyle/>
          <a:p>
            <a:r>
              <a:rPr lang="en-CA" dirty="0"/>
              <a:t>Upgrades</a:t>
            </a:r>
          </a:p>
        </p:txBody>
      </p:sp>
      <p:pic>
        <p:nvPicPr>
          <p:cNvPr id="6" name="Picture Placeholder 5" descr="Colorful network cables">
            <a:extLst>
              <a:ext uri="{FF2B5EF4-FFF2-40B4-BE49-F238E27FC236}">
                <a16:creationId xmlns:a16="http://schemas.microsoft.com/office/drawing/2014/main" id="{F70A6A70-9662-4F6A-A72C-724529C2D3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0297" r="20297"/>
          <a:stretch/>
        </p:blipFill>
        <p:spPr>
          <a:xfrm>
            <a:off x="5519738" y="0"/>
            <a:ext cx="6103621" cy="6858000"/>
          </a:xfrm>
        </p:spPr>
      </p:pic>
    </p:spTree>
    <p:extLst>
      <p:ext uri="{BB962C8B-B14F-4D97-AF65-F5344CB8AC3E}">
        <p14:creationId xmlns:p14="http://schemas.microsoft.com/office/powerpoint/2010/main" val="7652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2790636"/>
            <a:ext cx="5687728" cy="2588637"/>
          </a:xfrm>
        </p:spPr>
        <p:txBody>
          <a:bodyPr>
            <a:noAutofit/>
          </a:bodyPr>
          <a:lstStyle/>
          <a:p>
            <a:r>
              <a:rPr lang="en-US" dirty="0"/>
              <a:t>Create an IACS network demonstrating vulnerabilities</a:t>
            </a:r>
          </a:p>
          <a:p>
            <a:r>
              <a:rPr lang="en-US" dirty="0"/>
              <a:t>Conduct risk assessments following ISA/IEC 62443 guidelines</a:t>
            </a:r>
          </a:p>
          <a:p>
            <a:pPr marL="0" indent="0">
              <a:buNone/>
            </a:pPr>
            <a:r>
              <a:rPr lang="en-US" dirty="0"/>
              <a:t>    - Identify assets</a:t>
            </a:r>
          </a:p>
          <a:p>
            <a:pPr marL="0" indent="0">
              <a:buNone/>
            </a:pPr>
            <a:r>
              <a:rPr lang="en-US" dirty="0"/>
              <a:t>    - Prioritize countermeasures based on Security Level Targets</a:t>
            </a:r>
          </a:p>
          <a:p>
            <a:r>
              <a:rPr lang="en-US" dirty="0"/>
              <a:t>Upgrade network and add security appliances</a:t>
            </a:r>
          </a:p>
          <a:p>
            <a:pPr marL="0" indent="0">
              <a:buNone/>
            </a:pPr>
            <a:r>
              <a:rPr lang="en-US" dirty="0"/>
              <a:t>    - Firewalls</a:t>
            </a:r>
          </a:p>
          <a:p>
            <a:pPr marL="0" indent="0">
              <a:buNone/>
            </a:pPr>
            <a:r>
              <a:rPr lang="en-US" dirty="0"/>
              <a:t>    - SIEM system</a:t>
            </a:r>
          </a:p>
          <a:p>
            <a:pPr marL="0" indent="0">
              <a:buNone/>
            </a:pPr>
            <a:r>
              <a:rPr lang="en-US" dirty="0"/>
              <a:t>    - Honeypot</a:t>
            </a:r>
          </a:p>
          <a:p>
            <a:r>
              <a:rPr lang="en-US" dirty="0"/>
              <a:t>Create the final technical report</a:t>
            </a:r>
          </a:p>
        </p:txBody>
      </p:sp>
      <p:pic>
        <p:nvPicPr>
          <p:cNvPr id="14" name="Picture Placeholder 13" descr="Smoke coming out of power plant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40942" t="-441" r="-260" b="441"/>
          <a:stretch/>
        </p:blipFill>
        <p:spPr>
          <a:xfrm>
            <a:off x="5974080" y="0"/>
            <a:ext cx="6050280" cy="679806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7F49103-6946-4318-9E06-E3B35C971D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1229725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40</a:t>
            </a:fld>
            <a:endParaRPr lang="ru-RU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40</a:t>
            </a:fld>
            <a:endParaRPr lang="ru-RU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4F63B4F-10C6-44B2-9050-E803DC57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 fontScale="90000"/>
          </a:bodyPr>
          <a:lstStyle/>
          <a:p>
            <a:r>
              <a:rPr lang="en-US" sz="3400" dirty="0"/>
              <a:t>IMPROVED NETWORK DESIGN</a:t>
            </a:r>
            <a:endParaRPr lang="en-CA" sz="34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62A7DE4-AFA1-4405-901D-B604B5775584}"/>
              </a:ext>
            </a:extLst>
          </p:cNvPr>
          <p:cNvSpPr txBox="1">
            <a:spLocks/>
          </p:cNvSpPr>
          <p:nvPr/>
        </p:nvSpPr>
        <p:spPr>
          <a:xfrm>
            <a:off x="774032" y="2225392"/>
            <a:ext cx="4421856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Separating Equipment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CC7F47D-8FE4-46DD-943A-5BC679F7CF98}"/>
              </a:ext>
            </a:extLst>
          </p:cNvPr>
          <p:cNvSpPr txBox="1">
            <a:spLocks/>
          </p:cNvSpPr>
          <p:nvPr/>
        </p:nvSpPr>
        <p:spPr>
          <a:xfrm>
            <a:off x="684092" y="3074529"/>
            <a:ext cx="4532486" cy="2588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Adding Zones</a:t>
            </a:r>
          </a:p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Increasing Segmentation</a:t>
            </a:r>
          </a:p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Limiting Traffic Paths</a:t>
            </a:r>
          </a:p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Defense in Depth</a:t>
            </a:r>
          </a:p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5 Areas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0EFE6D1-1868-4365-9946-D42B32C9C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1919537"/>
            <a:ext cx="5646995" cy="432883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6699BDA-6D79-4E17-9AF2-B8F264BED877}"/>
              </a:ext>
            </a:extLst>
          </p:cNvPr>
          <p:cNvSpPr/>
          <p:nvPr/>
        </p:nvSpPr>
        <p:spPr>
          <a:xfrm>
            <a:off x="5181258" y="1887323"/>
            <a:ext cx="546543" cy="254672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3C2966-CD57-4F2B-B680-A79E19AFF79A}"/>
              </a:ext>
            </a:extLst>
          </p:cNvPr>
          <p:cNvSpPr/>
          <p:nvPr/>
        </p:nvSpPr>
        <p:spPr>
          <a:xfrm>
            <a:off x="10316104" y="2749027"/>
            <a:ext cx="546543" cy="254672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33BADC-8839-4618-84E7-4B811D450EFF}"/>
              </a:ext>
            </a:extLst>
          </p:cNvPr>
          <p:cNvSpPr/>
          <p:nvPr/>
        </p:nvSpPr>
        <p:spPr>
          <a:xfrm>
            <a:off x="5151998" y="2750826"/>
            <a:ext cx="1067179" cy="254672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EF8E4-3D86-41F4-9A32-341C9C13628F}"/>
              </a:ext>
            </a:extLst>
          </p:cNvPr>
          <p:cNvSpPr/>
          <p:nvPr/>
        </p:nvSpPr>
        <p:spPr>
          <a:xfrm>
            <a:off x="5195888" y="4775608"/>
            <a:ext cx="935505" cy="254672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280FA5-06F4-4D2A-B6CC-8C6AF206D2B8}"/>
              </a:ext>
            </a:extLst>
          </p:cNvPr>
          <p:cNvSpPr/>
          <p:nvPr/>
        </p:nvSpPr>
        <p:spPr>
          <a:xfrm>
            <a:off x="7440435" y="3956618"/>
            <a:ext cx="546543" cy="66658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5643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41</a:t>
            </a:fld>
            <a:endParaRPr lang="ru-RU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41</a:t>
            </a:fld>
            <a:endParaRPr lang="ru-RU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4F63B4F-10C6-44B2-9050-E803DC57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 fontScale="90000"/>
          </a:bodyPr>
          <a:lstStyle/>
          <a:p>
            <a:r>
              <a:rPr lang="en-US" sz="3400" dirty="0"/>
              <a:t>IMPROVED NETWORK DESIGN</a:t>
            </a:r>
            <a:endParaRPr lang="en-CA" sz="34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62A7DE4-AFA1-4405-901D-B604B5775584}"/>
              </a:ext>
            </a:extLst>
          </p:cNvPr>
          <p:cNvSpPr txBox="1">
            <a:spLocks/>
          </p:cNvSpPr>
          <p:nvPr/>
        </p:nvSpPr>
        <p:spPr>
          <a:xfrm>
            <a:off x="774032" y="2225392"/>
            <a:ext cx="4421856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Firewalls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CC7F47D-8FE4-46DD-943A-5BC679F7CF98}"/>
              </a:ext>
            </a:extLst>
          </p:cNvPr>
          <p:cNvSpPr txBox="1">
            <a:spLocks/>
          </p:cNvSpPr>
          <p:nvPr/>
        </p:nvSpPr>
        <p:spPr>
          <a:xfrm>
            <a:off x="684091" y="2789635"/>
            <a:ext cx="4592471" cy="2588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Stateful Firewall Operation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Traffic is filtered on port of ingress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Connection tables verify return traffic</a:t>
            </a:r>
          </a:p>
          <a:p>
            <a:pPr marL="180000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Certain Traffic Permitted on Specific Ports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(And in specific directions)</a:t>
            </a:r>
            <a:endParaRPr lang="en-CA" dirty="0">
              <a:solidFill>
                <a:prstClr val="white">
                  <a:lumMod val="75000"/>
                </a:prstClr>
              </a:solidFill>
              <a:latin typeface="Lucida Grande"/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Rules…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Enterprise Zone may not reach Industrial Zone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Enterprise and Industrial Zones may Connect to IDMZ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IDMZ may not Initiate</a:t>
            </a: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 Industrial Zone Connections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Industrial Zone has no </a:t>
            </a: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WAN Access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…and more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0EFE6D1-1868-4365-9946-D42B32C9C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62" y="1919537"/>
            <a:ext cx="5646995" cy="432883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178875E-8EE6-4F92-8481-571B94B0308C}"/>
              </a:ext>
            </a:extLst>
          </p:cNvPr>
          <p:cNvSpPr/>
          <p:nvPr/>
        </p:nvSpPr>
        <p:spPr>
          <a:xfrm>
            <a:off x="7810500" y="5059680"/>
            <a:ext cx="701040" cy="297180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CA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DE9BBA4-604E-4CC6-A859-90B3D988ADBC}"/>
              </a:ext>
            </a:extLst>
          </p:cNvPr>
          <p:cNvSpPr/>
          <p:nvPr/>
        </p:nvSpPr>
        <p:spPr>
          <a:xfrm>
            <a:off x="7134496" y="4897374"/>
            <a:ext cx="373075" cy="621792"/>
          </a:xfrm>
          <a:prstGeom prst="downArrow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9B93273-C53D-4EA7-95EA-CC9E6D679DFD}"/>
              </a:ext>
            </a:extLst>
          </p:cNvPr>
          <p:cNvSpPr/>
          <p:nvPr/>
        </p:nvSpPr>
        <p:spPr>
          <a:xfrm rot="10800000">
            <a:off x="8601296" y="4897374"/>
            <a:ext cx="373075" cy="621792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A" dirty="0"/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20B1BF42-4929-4A55-AF41-5B13D7B18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4194" y="4977490"/>
            <a:ext cx="541676" cy="541676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8A833F57-2DC3-4DB0-B9A1-583E77586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2080" y="4977490"/>
            <a:ext cx="541676" cy="5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7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36A3FCC-66AD-4D1B-85B0-37865F316C8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5037" r="25037"/>
          <a:stretch/>
        </p:blipFill>
        <p:spPr>
          <a:xfrm>
            <a:off x="5519738" y="0"/>
            <a:ext cx="6103621" cy="6858000"/>
          </a:xfrm>
        </p:spPr>
      </p:pic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42</a:t>
            </a:fld>
            <a:endParaRPr lang="ru-RU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4F63B4F-10C6-44B2-9050-E803DC57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3400" dirty="0"/>
              <a:t>IMPROVED NETWORK DESIGN</a:t>
            </a:r>
            <a:endParaRPr lang="en-CA" sz="3400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42</a:t>
            </a:fld>
            <a:endParaRPr lang="ru-RU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62A7DE4-AFA1-4405-901D-B604B5775584}"/>
              </a:ext>
            </a:extLst>
          </p:cNvPr>
          <p:cNvSpPr txBox="1">
            <a:spLocks/>
          </p:cNvSpPr>
          <p:nvPr/>
        </p:nvSpPr>
        <p:spPr>
          <a:xfrm>
            <a:off x="774032" y="2225392"/>
            <a:ext cx="4421856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Domain Controller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7FE2A88-C28B-4035-ADD6-6B6423FF6084}"/>
              </a:ext>
            </a:extLst>
          </p:cNvPr>
          <p:cNvSpPr txBox="1">
            <a:spLocks/>
          </p:cNvSpPr>
          <p:nvPr/>
        </p:nvSpPr>
        <p:spPr>
          <a:xfrm>
            <a:off x="684092" y="3074529"/>
            <a:ext cx="4532486" cy="2588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Windows Server 2019</a:t>
            </a:r>
          </a:p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Domain Server Role</a:t>
            </a:r>
          </a:p>
          <a:p>
            <a:pPr marL="637200" lvl="1" indent="-180000">
              <a:lnSpc>
                <a:spcPct val="15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Enables Domain User Accounts / Groups</a:t>
            </a:r>
          </a:p>
          <a:p>
            <a:pPr marL="637200" lvl="1" indent="-180000">
              <a:lnSpc>
                <a:spcPct val="15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Group Policy Affects all Domain Joined Systems</a:t>
            </a:r>
          </a:p>
          <a:p>
            <a:pPr marL="180000" indent="-180000">
              <a:lnSpc>
                <a:spcPct val="15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18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DNS Server Role</a:t>
            </a:r>
          </a:p>
          <a:p>
            <a:pPr marL="637200" lvl="1" indent="-180000">
              <a:lnSpc>
                <a:spcPct val="15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All DNS Requests in the Network are Visible</a:t>
            </a:r>
          </a:p>
          <a:p>
            <a:pPr marL="637200" lvl="1" indent="-180000">
              <a:lnSpc>
                <a:spcPct val="15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14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(Domain Name System)</a:t>
            </a:r>
          </a:p>
        </p:txBody>
      </p:sp>
    </p:spTree>
    <p:extLst>
      <p:ext uri="{BB962C8B-B14F-4D97-AF65-F5344CB8AC3E}">
        <p14:creationId xmlns:p14="http://schemas.microsoft.com/office/powerpoint/2010/main" val="4098403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43</a:t>
            </a:fld>
            <a:endParaRPr lang="ru-RU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43</a:t>
            </a:fld>
            <a:endParaRPr lang="ru-RU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4F63B4F-10C6-44B2-9050-E803DC57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 fontScale="90000"/>
          </a:bodyPr>
          <a:lstStyle/>
          <a:p>
            <a:r>
              <a:rPr lang="en-US" sz="3400" dirty="0"/>
              <a:t>IMPROVED NETWORK DESIGN</a:t>
            </a:r>
            <a:endParaRPr lang="en-CA" sz="34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62A7DE4-AFA1-4405-901D-B604B5775584}"/>
              </a:ext>
            </a:extLst>
          </p:cNvPr>
          <p:cNvSpPr txBox="1">
            <a:spLocks/>
          </p:cNvSpPr>
          <p:nvPr/>
        </p:nvSpPr>
        <p:spPr>
          <a:xfrm>
            <a:off x="774032" y="2225392"/>
            <a:ext cx="4421856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Security Onion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CC7F47D-8FE4-46DD-943A-5BC679F7CF98}"/>
              </a:ext>
            </a:extLst>
          </p:cNvPr>
          <p:cNvSpPr txBox="1">
            <a:spLocks/>
          </p:cNvSpPr>
          <p:nvPr/>
        </p:nvSpPr>
        <p:spPr>
          <a:xfrm>
            <a:off x="684092" y="3074529"/>
            <a:ext cx="4532486" cy="2588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Threat Hunting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Network Monitoring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Log Management</a:t>
            </a:r>
            <a:endParaRPr lang="en-CA" sz="1800" dirty="0">
              <a:solidFill>
                <a:prstClr val="white">
                  <a:lumMod val="75000"/>
                </a:prstClr>
              </a:solidFill>
              <a:latin typeface="Lucida Grande"/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Wazuh Agent</a:t>
            </a: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HIDS for Windows</a:t>
            </a: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, macOS, Linux OSes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Event and Security Logs sent back to Security Onion</a:t>
            </a:r>
          </a:p>
          <a:p>
            <a:pPr marL="180000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Osquery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Custom SQL-like Queries of Client Machines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Request Real-Time Information from ‘Fleet’ Systems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6584EA-942B-4EA9-87F2-3927C2E11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6" r="1113" b="4467"/>
          <a:stretch/>
        </p:blipFill>
        <p:spPr>
          <a:xfrm>
            <a:off x="5048655" y="2761509"/>
            <a:ext cx="6985417" cy="390010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0A3B98-133B-4684-AFA9-D26E50BAC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5" t="27978" r="23111" b="37815"/>
          <a:stretch/>
        </p:blipFill>
        <p:spPr>
          <a:xfrm>
            <a:off x="5981681" y="869429"/>
            <a:ext cx="6052391" cy="1737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C3EAA-8FA6-4EA2-A891-6E42285743BA}"/>
              </a:ext>
            </a:extLst>
          </p:cNvPr>
          <p:cNvSpPr txBox="1"/>
          <p:nvPr/>
        </p:nvSpPr>
        <p:spPr>
          <a:xfrm>
            <a:off x="5962225" y="494747"/>
            <a:ext cx="353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Osquery ‘Fleet’ Devices</a:t>
            </a:r>
            <a:endParaRPr lang="en-CA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4B079-E325-4262-8B74-84994B821908}"/>
              </a:ext>
            </a:extLst>
          </p:cNvPr>
          <p:cNvSpPr txBox="1"/>
          <p:nvPr/>
        </p:nvSpPr>
        <p:spPr>
          <a:xfrm>
            <a:off x="6845639" y="2876498"/>
            <a:ext cx="353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Kibana Network Dashboard</a:t>
            </a:r>
            <a:endParaRPr lang="en-CA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492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5E66522-0134-4C41-8B94-0B86DA666B7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2549" b="12549"/>
          <a:stretch>
            <a:fillRect/>
          </a:stretch>
        </p:blipFill>
        <p:spPr/>
      </p:pic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44</a:t>
            </a:fld>
            <a:endParaRPr lang="ru-RU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4F63B4F-10C6-44B2-9050-E803DC57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3400" dirty="0"/>
              <a:t>IMPROVED NETWORK DESIGN</a:t>
            </a:r>
            <a:endParaRPr lang="en-CA" sz="3400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44</a:t>
            </a:fld>
            <a:endParaRPr lang="ru-RU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62A7DE4-AFA1-4405-901D-B604B5775584}"/>
              </a:ext>
            </a:extLst>
          </p:cNvPr>
          <p:cNvSpPr txBox="1">
            <a:spLocks/>
          </p:cNvSpPr>
          <p:nvPr/>
        </p:nvSpPr>
        <p:spPr>
          <a:xfrm>
            <a:off x="774032" y="2225392"/>
            <a:ext cx="4421856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Honeypot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CC7F47D-8FE4-46DD-943A-5BC679F7CF98}"/>
              </a:ext>
            </a:extLst>
          </p:cNvPr>
          <p:cNvSpPr txBox="1">
            <a:spLocks/>
          </p:cNvSpPr>
          <p:nvPr/>
        </p:nvSpPr>
        <p:spPr>
          <a:xfrm>
            <a:off x="684092" y="3074529"/>
            <a:ext cx="4532486" cy="2588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Conpot IACS Honeypot</a:t>
            </a:r>
          </a:p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Looks Valuable</a:t>
            </a:r>
          </a:p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Provides Security Team with Attacker Information</a:t>
            </a:r>
          </a:p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  <a:latin typeface="Lucida Grande"/>
              </a:rPr>
              <a:t>Alerting Mechanism when Coupled with Splunk</a:t>
            </a:r>
            <a:endParaRPr lang="en-CA" sz="1100" dirty="0">
              <a:solidFill>
                <a:prstClr val="white">
                  <a:lumMod val="75000"/>
                </a:prstClr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699665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45</a:t>
            </a:fld>
            <a:endParaRPr lang="ru-RU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45</a:t>
            </a:fld>
            <a:endParaRPr lang="ru-RU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4F63B4F-10C6-44B2-9050-E803DC57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 fontScale="90000"/>
          </a:bodyPr>
          <a:lstStyle/>
          <a:p>
            <a:r>
              <a:rPr lang="en-US" sz="3400" dirty="0"/>
              <a:t>IMPROVED NETWORK DESIGN</a:t>
            </a:r>
            <a:endParaRPr lang="en-CA" sz="34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62A7DE4-AFA1-4405-901D-B604B5775584}"/>
              </a:ext>
            </a:extLst>
          </p:cNvPr>
          <p:cNvSpPr txBox="1">
            <a:spLocks/>
          </p:cNvSpPr>
          <p:nvPr/>
        </p:nvSpPr>
        <p:spPr>
          <a:xfrm>
            <a:off x="774032" y="2225392"/>
            <a:ext cx="4421856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Installing Machines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CC7F47D-8FE4-46DD-943A-5BC679F7CF98}"/>
              </a:ext>
            </a:extLst>
          </p:cNvPr>
          <p:cNvSpPr txBox="1">
            <a:spLocks/>
          </p:cNvSpPr>
          <p:nvPr/>
        </p:nvSpPr>
        <p:spPr>
          <a:xfrm>
            <a:off x="718717" y="2974439"/>
            <a:ext cx="4532486" cy="2588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</a:rPr>
              <a:t>Host Requirements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</a:rPr>
              <a:t>8 CPU Cores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</a:rPr>
              <a:t>27 GB RAM (plus overhead)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</a:rPr>
              <a:t>~200 GB Storage (table shows maximums</a:t>
            </a:r>
            <a:r>
              <a:rPr lang="en-CA" sz="1200" dirty="0">
                <a:solidFill>
                  <a:prstClr val="white">
                    <a:lumMod val="75000"/>
                  </a:prstClr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59AEC-9E7B-4ABC-93A4-C8DA5A1A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3431" y="253807"/>
            <a:ext cx="5088469" cy="64553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D4B38D3-42B2-43F3-A3E7-67276E166EBA}"/>
              </a:ext>
            </a:extLst>
          </p:cNvPr>
          <p:cNvGrpSpPr/>
          <p:nvPr/>
        </p:nvGrpSpPr>
        <p:grpSpPr>
          <a:xfrm>
            <a:off x="434036" y="4336191"/>
            <a:ext cx="5943905" cy="2194560"/>
            <a:chOff x="250100" y="3710940"/>
            <a:chExt cx="3405362" cy="12573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033698-9198-4119-B072-93D415F91506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4" r="45160" b="57644"/>
            <a:stretch/>
          </p:blipFill>
          <p:spPr>
            <a:xfrm>
              <a:off x="250100" y="3710940"/>
              <a:ext cx="3405362" cy="12573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1AB63E-823C-466F-8ED4-C0A689DE3B2C}"/>
                </a:ext>
              </a:extLst>
            </p:cNvPr>
            <p:cNvSpPr/>
            <p:nvPr/>
          </p:nvSpPr>
          <p:spPr>
            <a:xfrm>
              <a:off x="350520" y="4069080"/>
              <a:ext cx="2987040" cy="1143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496326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D01C8-0491-4EFD-9172-2B02F664C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46</a:t>
            </a:fld>
            <a:endParaRPr lang="ru-RU"/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B7376450-917B-4D28-B766-309CE80F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468865" cy="1345096"/>
          </a:xfrm>
        </p:spPr>
        <p:txBody>
          <a:bodyPr/>
          <a:lstStyle/>
          <a:p>
            <a:r>
              <a:rPr lang="en-US" dirty="0"/>
              <a:t>FINAL RISK ASSESSMENT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A8C761-3DE8-4F27-9825-9A257068BF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995" y="457200"/>
            <a:ext cx="5541168" cy="6191250"/>
          </a:xfrm>
          <a:prstGeom prst="rect">
            <a:avLst/>
          </a:prstGeom>
          <a:noFill/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C1271E8-DCB5-4CA8-84FD-28683EE4F645}"/>
              </a:ext>
            </a:extLst>
          </p:cNvPr>
          <p:cNvSpPr txBox="1">
            <a:spLocks/>
          </p:cNvSpPr>
          <p:nvPr/>
        </p:nvSpPr>
        <p:spPr>
          <a:xfrm>
            <a:off x="839788" y="2974439"/>
            <a:ext cx="4421857" cy="347756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indent="-1800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 b="0" i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Security is not a Destination</a:t>
            </a:r>
          </a:p>
          <a:p>
            <a:pPr marL="180000" marR="0" indent="-1800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 b="0" i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Continual Improvement is Necessary</a:t>
            </a:r>
            <a:endParaRPr lang="en-US" sz="1600" b="0" i="0" kern="12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180000" marR="0" indent="-180000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 b="0" i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Workflow</a:t>
            </a:r>
          </a:p>
          <a:p>
            <a:pPr marL="637200" lvl="1" indent="-180000">
              <a:lnSpc>
                <a:spcPct val="12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r>
              <a:rPr lang="en-US" sz="1200" b="0" i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Implement Design</a:t>
            </a:r>
          </a:p>
          <a:p>
            <a:pPr marL="637200" lvl="1" indent="-180000">
              <a:lnSpc>
                <a:spcPct val="12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r>
              <a:rPr lang="en-US" sz="1200" b="0" i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Test Network</a:t>
            </a:r>
          </a:p>
          <a:p>
            <a:pPr marL="637200" lvl="1" indent="-180000">
              <a:lnSpc>
                <a:spcPct val="12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r>
              <a:rPr lang="en-US" sz="1200" b="0" i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Assess Risks</a:t>
            </a:r>
          </a:p>
          <a:p>
            <a:pPr marL="637200" lvl="1" indent="-180000">
              <a:lnSpc>
                <a:spcPct val="12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r>
              <a:rPr lang="en-US" sz="1200" b="0" i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Decide if Risk is Tolerable or Not</a:t>
            </a:r>
          </a:p>
          <a:p>
            <a:pPr marL="637200" lvl="1" indent="-180000">
              <a:lnSpc>
                <a:spcPct val="12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r>
              <a:rPr lang="en-US" sz="1200" b="0" i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Design Countermeasures</a:t>
            </a:r>
          </a:p>
          <a:p>
            <a:pPr marL="637200" lvl="1" indent="-180000">
              <a:lnSpc>
                <a:spcPct val="12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/>
            </a:pPr>
            <a:r>
              <a:rPr lang="en-US" sz="1200" b="0" i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Repeat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14AAB5-2F90-4D01-A131-0429F15261A6}"/>
              </a:ext>
            </a:extLst>
          </p:cNvPr>
          <p:cNvSpPr txBox="1">
            <a:spLocks/>
          </p:cNvSpPr>
          <p:nvPr/>
        </p:nvSpPr>
        <p:spPr>
          <a:xfrm>
            <a:off x="774032" y="2225392"/>
            <a:ext cx="4421856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Reassessment</a:t>
            </a:r>
          </a:p>
        </p:txBody>
      </p:sp>
    </p:spTree>
    <p:extLst>
      <p:ext uri="{BB962C8B-B14F-4D97-AF65-F5344CB8AC3E}">
        <p14:creationId xmlns:p14="http://schemas.microsoft.com/office/powerpoint/2010/main" val="1038278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47</a:t>
            </a:fld>
            <a:endParaRPr lang="ru-RU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47</a:t>
            </a:fld>
            <a:endParaRPr lang="ru-RU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4F63B4F-10C6-44B2-9050-E803DC57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/>
          </a:bodyPr>
          <a:lstStyle/>
          <a:p>
            <a:r>
              <a:rPr lang="en-US" sz="3400" dirty="0"/>
              <a:t>SUMMARY</a:t>
            </a:r>
            <a:endParaRPr lang="en-CA" sz="3400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CC7F47D-8FE4-46DD-943A-5BC679F7CF98}"/>
              </a:ext>
            </a:extLst>
          </p:cNvPr>
          <p:cNvSpPr txBox="1">
            <a:spLocks/>
          </p:cNvSpPr>
          <p:nvPr/>
        </p:nvSpPr>
        <p:spPr>
          <a:xfrm>
            <a:off x="651510" y="3051811"/>
            <a:ext cx="4565068" cy="26113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705" marR="0" lvl="0" indent="-17970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Build 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initial network system</a:t>
            </a:r>
            <a:endParaRPr lang="en-CA" altLang="ko-KR" sz="2000" dirty="0">
              <a:solidFill>
                <a:schemeClr val="bg1">
                  <a:lumMod val="75000"/>
                </a:schemeClr>
              </a:solidFill>
              <a:latin typeface="Lucida Grande"/>
            </a:endParaRPr>
          </a:p>
          <a:p>
            <a:pPr marL="179705" indent="-179705">
              <a:lnSpc>
                <a:spcPct val="15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Perform 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penetration test</a:t>
            </a:r>
          </a:p>
          <a:p>
            <a:pPr marL="179705" indent="-179705">
              <a:lnSpc>
                <a:spcPct val="15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Perform 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risk assessment</a:t>
            </a:r>
            <a:endParaRPr lang="en-CA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Lucida Grande"/>
            </a:endParaRPr>
          </a:p>
          <a:p>
            <a:pPr marL="179705" marR="0" lvl="0" indent="-17970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Apply countermeasures</a:t>
            </a:r>
          </a:p>
          <a:p>
            <a:pPr marL="179705" marR="0" lvl="0" indent="-17970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2000" dirty="0">
                <a:solidFill>
                  <a:schemeClr val="bg1">
                    <a:lumMod val="75000"/>
                  </a:schemeClr>
                </a:solidFill>
                <a:latin typeface="Lucida Grande"/>
              </a:rPr>
              <a:t>Upgrade network system</a:t>
            </a:r>
          </a:p>
          <a:p>
            <a:pPr marL="179705" marR="0" lvl="0" indent="-17970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CA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Lucida Grande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0EFE6D1-1868-4365-9946-D42B32C9C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1919537"/>
            <a:ext cx="5646995" cy="432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99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Natural gas fired electrical power plant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96" b="7696"/>
          <a:stretch/>
        </p:blipFill>
        <p:spPr>
          <a:xfrm>
            <a:off x="12701" y="0"/>
            <a:ext cx="12161519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>
            <a:noAutofit/>
          </a:bodyPr>
          <a:lstStyle/>
          <a:p>
            <a:r>
              <a:rPr lang="en-US" sz="7000" dirty="0">
                <a:solidFill>
                  <a:schemeClr val="tx2"/>
                </a:solidFill>
              </a:rPr>
              <a:t>QUESTIONS</a:t>
            </a:r>
            <a:endParaRPr lang="ru-RU" sz="7000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Piping and tanks of an industrial factor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t="30" b="30"/>
          <a:stretch/>
        </p:blipFill>
        <p:spPr>
          <a:xfrm>
            <a:off x="2" y="0"/>
            <a:ext cx="915542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BFE92-CA4F-4673-B4D5-7FFF88E8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97092" y="3675708"/>
            <a:ext cx="3479220" cy="1461557"/>
          </a:xfrm>
        </p:spPr>
        <p:txBody>
          <a:bodyPr/>
          <a:lstStyle/>
          <a:p>
            <a:r>
              <a:rPr lang="en-US" dirty="0"/>
              <a:t>Michael Klym</a:t>
            </a:r>
            <a:br>
              <a:rPr lang="en-US" dirty="0"/>
            </a:br>
            <a:r>
              <a:rPr lang="en-US" dirty="0"/>
              <a:t>Gary Khodayari</a:t>
            </a:r>
            <a:br>
              <a:rPr lang="en-US" dirty="0"/>
            </a:br>
            <a:r>
              <a:rPr lang="en-US" dirty="0"/>
              <a:t>Mink Jo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0162" y="6002372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0D39D0A-1251-4EF1-80DC-56B5730A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22" y="1025277"/>
            <a:ext cx="10515600" cy="892314"/>
          </a:xfrm>
        </p:spPr>
        <p:txBody>
          <a:bodyPr>
            <a:normAutofit/>
          </a:bodyPr>
          <a:lstStyle/>
          <a:p>
            <a:r>
              <a:rPr lang="en-US" sz="3600" dirty="0"/>
              <a:t>SCHEDULE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E24F24-4156-4B16-8A5C-E61C4336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1948" y="2635974"/>
            <a:ext cx="7484259" cy="3899207"/>
          </a:xfrm>
          <a:prstGeom prst="rect">
            <a:avLst/>
          </a:prstGeom>
          <a:noFill/>
        </p:spPr>
      </p:pic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65DA36E3-D61D-4BD8-99C8-B608EE6C0B31}"/>
              </a:ext>
            </a:extLst>
          </p:cNvPr>
          <p:cNvSpPr txBox="1">
            <a:spLocks/>
          </p:cNvSpPr>
          <p:nvPr/>
        </p:nvSpPr>
        <p:spPr>
          <a:xfrm>
            <a:off x="254522" y="2091522"/>
            <a:ext cx="7516879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WBS (WORK BREAKDOWN STRUCTURE)</a:t>
            </a:r>
          </a:p>
        </p:txBody>
      </p:sp>
    </p:spTree>
    <p:extLst>
      <p:ext uri="{BB962C8B-B14F-4D97-AF65-F5344CB8AC3E}">
        <p14:creationId xmlns:p14="http://schemas.microsoft.com/office/powerpoint/2010/main" val="197700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2C4FAB-4663-4202-876F-5F41FB0D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45194" y="1311897"/>
            <a:ext cx="11901612" cy="540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D4560322-68DA-44C7-A9D9-E136B1C364C5}"/>
              </a:ext>
            </a:extLst>
          </p:cNvPr>
          <p:cNvSpPr txBox="1">
            <a:spLocks/>
          </p:cNvSpPr>
          <p:nvPr/>
        </p:nvSpPr>
        <p:spPr>
          <a:xfrm>
            <a:off x="160255" y="743489"/>
            <a:ext cx="7516879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PROJECT SCHEDULE NETWORK DIAGRAM</a:t>
            </a:r>
          </a:p>
        </p:txBody>
      </p:sp>
    </p:spTree>
    <p:extLst>
      <p:ext uri="{BB962C8B-B14F-4D97-AF65-F5344CB8AC3E}">
        <p14:creationId xmlns:p14="http://schemas.microsoft.com/office/powerpoint/2010/main" val="2996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-up of a server network panel with lights and cables">
            <a:extLst>
              <a:ext uri="{FF2B5EF4-FFF2-40B4-BE49-F238E27FC236}">
                <a16:creationId xmlns:a16="http://schemas.microsoft.com/office/drawing/2014/main" id="{C5593934-9A93-45BC-9541-FC5C0A56F1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0339" r="20339"/>
          <a:stretch/>
        </p:blipFill>
        <p:spPr>
          <a:noFill/>
        </p:spPr>
      </p:pic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CB9137-8961-4C71-A056-F3AF3024D9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CA" dirty="0"/>
              <a:t>Simulate ICS Environment</a:t>
            </a:r>
          </a:p>
          <a:p>
            <a:pPr>
              <a:lnSpc>
                <a:spcPct val="200000"/>
              </a:lnSpc>
            </a:pPr>
            <a:r>
              <a:rPr lang="en-CA" dirty="0"/>
              <a:t>Fully Virtualized</a:t>
            </a:r>
          </a:p>
          <a:p>
            <a:pPr>
              <a:lnSpc>
                <a:spcPct val="200000"/>
              </a:lnSpc>
            </a:pPr>
            <a:r>
              <a:rPr lang="en-CA" dirty="0"/>
              <a:t>Low System Requirements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FA290-7095-4FA3-BB09-DB83E8C8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3400" dirty="0"/>
              <a:t>ORIGINAL NETWORK DESIGN</a:t>
            </a:r>
            <a:endParaRPr lang="en-CA" sz="3400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C6047C3E-DFEE-4461-9952-C6DCA4D89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53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4F63B4F-10C6-44B2-9050-E803DC57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 fontScale="90000"/>
          </a:bodyPr>
          <a:lstStyle/>
          <a:p>
            <a:r>
              <a:rPr lang="en-US" sz="3400" dirty="0"/>
              <a:t>ORIGINAL NETWORK DESIGN</a:t>
            </a:r>
            <a:endParaRPr lang="en-CA" sz="34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62A7DE4-AFA1-4405-901D-B604B5775584}"/>
              </a:ext>
            </a:extLst>
          </p:cNvPr>
          <p:cNvSpPr txBox="1">
            <a:spLocks/>
          </p:cNvSpPr>
          <p:nvPr/>
        </p:nvSpPr>
        <p:spPr>
          <a:xfrm>
            <a:off x="774032" y="2225392"/>
            <a:ext cx="4421856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Simplification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CC7F47D-8FE4-46DD-943A-5BC679F7CF98}"/>
              </a:ext>
            </a:extLst>
          </p:cNvPr>
          <p:cNvSpPr txBox="1">
            <a:spLocks/>
          </p:cNvSpPr>
          <p:nvPr/>
        </p:nvSpPr>
        <p:spPr>
          <a:xfrm>
            <a:off x="684092" y="3074529"/>
            <a:ext cx="4532486" cy="2588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</a:rPr>
              <a:t>Inspired By Pascal Ackerman’s ICS Virtual Test Network </a:t>
            </a:r>
            <a:r>
              <a:rPr lang="en-CA" sz="1800" i="1" dirty="0">
                <a:solidFill>
                  <a:prstClr val="white">
                    <a:lumMod val="75000"/>
                  </a:prstClr>
                </a:solidFill>
              </a:rPr>
              <a:t>(Industrial Cybersecurity)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Remove Redundant Equipment</a:t>
            </a:r>
          </a:p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Retain Core Zones</a:t>
            </a:r>
          </a:p>
          <a:p>
            <a:pPr marL="180000" marR="0" lvl="0" indent="-1800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Reduce Hardware Requirements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37C9BB6-F391-4F55-B8EE-C379C569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83" y="1438937"/>
            <a:ext cx="5056083" cy="499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8B827B9B-4BBC-483E-8991-0A5C85D33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9</a:t>
            </a:fld>
            <a:endParaRPr lang="ru-RU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5F53B93-B652-4250-BD94-10CD4C3EA0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02338"/>
            <a:ext cx="5492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9</a:t>
            </a:fld>
            <a:endParaRPr lang="ru-RU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4F63B4F-10C6-44B2-9050-E803DC57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032746"/>
            <a:ext cx="5056083" cy="782638"/>
          </a:xfrm>
        </p:spPr>
        <p:txBody>
          <a:bodyPr anchor="ctr">
            <a:normAutofit fontScale="90000"/>
          </a:bodyPr>
          <a:lstStyle/>
          <a:p>
            <a:r>
              <a:rPr lang="en-US" sz="3400" dirty="0"/>
              <a:t>ORIGINAL NETWORK DESIGN</a:t>
            </a:r>
            <a:endParaRPr lang="en-CA" sz="34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62A7DE4-AFA1-4405-901D-B604B5775584}"/>
              </a:ext>
            </a:extLst>
          </p:cNvPr>
          <p:cNvSpPr txBox="1">
            <a:spLocks/>
          </p:cNvSpPr>
          <p:nvPr/>
        </p:nvSpPr>
        <p:spPr>
          <a:xfrm>
            <a:off x="774032" y="2225392"/>
            <a:ext cx="4421856" cy="749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VMware Networking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ECC30C-D392-4E67-BF2D-18AFB2BFA6D5}"/>
              </a:ext>
            </a:extLst>
          </p:cNvPr>
          <p:cNvGrpSpPr/>
          <p:nvPr/>
        </p:nvGrpSpPr>
        <p:grpSpPr>
          <a:xfrm>
            <a:off x="5216578" y="2943349"/>
            <a:ext cx="6228678" cy="2588637"/>
            <a:chOff x="5195888" y="2388787"/>
            <a:chExt cx="3702947" cy="153894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4BBB81-46E0-4876-938D-A7186633C3BE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" r="45152" b="53022"/>
            <a:stretch/>
          </p:blipFill>
          <p:spPr>
            <a:xfrm>
              <a:off x="5195888" y="2388787"/>
              <a:ext cx="3702947" cy="153894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1F44DC-BEBB-4306-9FD6-4B7E76BA5904}"/>
                </a:ext>
              </a:extLst>
            </p:cNvPr>
            <p:cNvSpPr/>
            <p:nvPr/>
          </p:nvSpPr>
          <p:spPr>
            <a:xfrm>
              <a:off x="5314013" y="3237875"/>
              <a:ext cx="3125449" cy="24733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CA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B5D54B-1268-4592-90A3-1D2693223CE4}"/>
                </a:ext>
              </a:extLst>
            </p:cNvPr>
            <p:cNvSpPr/>
            <p:nvPr/>
          </p:nvSpPr>
          <p:spPr>
            <a:xfrm>
              <a:off x="5314013" y="2810656"/>
              <a:ext cx="3185410" cy="112426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CA" dirty="0"/>
            </a:p>
          </p:txBody>
        </p:sp>
      </p:grp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6C20A76-E073-464F-A513-ADCC1A981557}"/>
              </a:ext>
            </a:extLst>
          </p:cNvPr>
          <p:cNvSpPr txBox="1">
            <a:spLocks/>
          </p:cNvSpPr>
          <p:nvPr/>
        </p:nvSpPr>
        <p:spPr>
          <a:xfrm>
            <a:off x="684092" y="3074529"/>
            <a:ext cx="4532486" cy="2588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</a:rPr>
              <a:t>Virtual Network Editor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</a:rPr>
              <a:t>Create Zone Networks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</a:rPr>
              <a:t>Assign Subnets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</a:rPr>
              <a:t>Static IPv4 Addressing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CA" sz="1800" dirty="0">
              <a:solidFill>
                <a:prstClr val="white">
                  <a:lumMod val="75000"/>
                </a:prstClr>
              </a:solidFill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ED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</a:rPr>
              <a:t>Public Network NAT Configuration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</a:rPr>
              <a:t>VMware acts as Default Gateway</a:t>
            </a:r>
          </a:p>
          <a:p>
            <a:pPr marL="180000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800" dirty="0">
                <a:solidFill>
                  <a:prstClr val="white">
                    <a:lumMod val="75000"/>
                  </a:prstClr>
                </a:solidFill>
              </a:rPr>
              <a:t>IT &amp; OT Networks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</a:rPr>
              <a:t>Host-only</a:t>
            </a:r>
          </a:p>
          <a:p>
            <a:pPr marL="637200" lvl="1" indent="-180000">
              <a:lnSpc>
                <a:spcPct val="100000"/>
              </a:lnSpc>
              <a:spcBef>
                <a:spcPts val="600"/>
              </a:spcBef>
              <a:buClr>
                <a:srgbClr val="00AEDE"/>
              </a:buClr>
              <a:buFont typeface="Wingdings" panose="05000000000000000000" pitchFamily="2" charset="2"/>
              <a:buChar char="§"/>
              <a:defRPr/>
            </a:pPr>
            <a:r>
              <a:rPr lang="en-CA" sz="1400" dirty="0">
                <a:solidFill>
                  <a:prstClr val="white">
                    <a:lumMod val="75000"/>
                  </a:prstClr>
                </a:solidFill>
              </a:rPr>
              <a:t>No Connected Host Virtual Adapter</a:t>
            </a:r>
          </a:p>
        </p:txBody>
      </p:sp>
    </p:spTree>
    <p:extLst>
      <p:ext uri="{BB962C8B-B14F-4D97-AF65-F5344CB8AC3E}">
        <p14:creationId xmlns:p14="http://schemas.microsoft.com/office/powerpoint/2010/main" val="36736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2807890-83DC-4772-9CAD-F7CB30099A10}">
  <ds:schemaRefs>
    <ds:schemaRef ds:uri="6dc4bcd6-49db-4c07-9060-8acfc67cef9f"/>
    <ds:schemaRef ds:uri="fb0879af-3eba-417a-a55a-ffe6dcd6ca7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1645</TotalTime>
  <Words>1155</Words>
  <Application>Microsoft Office PowerPoint</Application>
  <PresentationFormat>Widescreen</PresentationFormat>
  <Paragraphs>337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Consolas</vt:lpstr>
      <vt:lpstr>Lucida Grande</vt:lpstr>
      <vt:lpstr>Verdana</vt:lpstr>
      <vt:lpstr>Wingdings</vt:lpstr>
      <vt:lpstr>Office Theme</vt:lpstr>
      <vt:lpstr>PROJECT WHIPTAIL</vt:lpstr>
      <vt:lpstr>AGENDA</vt:lpstr>
      <vt:lpstr>INTRODUCTION</vt:lpstr>
      <vt:lpstr>INTRODUCTION</vt:lpstr>
      <vt:lpstr>SCHEDULE</vt:lpstr>
      <vt:lpstr>PowerPoint Presentation</vt:lpstr>
      <vt:lpstr>ORIGINAL NETWORK DESIGN</vt:lpstr>
      <vt:lpstr>ORIGINAL NETWORK DESIGN</vt:lpstr>
      <vt:lpstr>ORIGINAL NETWORK DESIGN</vt:lpstr>
      <vt:lpstr>ORIGINAL NETWORK DESIGN</vt:lpstr>
      <vt:lpstr>PENETRATION TEST</vt:lpstr>
      <vt:lpstr>SUMMARY</vt:lpstr>
      <vt:lpstr>LOCKHEED MARTIN CYBER KILL CHAIN</vt:lpstr>
      <vt:lpstr>RECONNAISSANCE, WEAPONIZATION &amp; DELIVERY </vt:lpstr>
      <vt:lpstr>PowerPoint Presentation</vt:lpstr>
      <vt:lpstr>PowerPoint Presentation</vt:lpstr>
      <vt:lpstr>EXPLOITATION &amp; INSTALLATION</vt:lpstr>
      <vt:lpstr>PowerPoint Presentation</vt:lpstr>
      <vt:lpstr>COMMAND &amp;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ACTIONS ON OBJECTIVES</vt:lpstr>
      <vt:lpstr>PowerPoint Presentation</vt:lpstr>
      <vt:lpstr>CLEAN UP</vt:lpstr>
      <vt:lpstr>RISK ASSESSMENT</vt:lpstr>
      <vt:lpstr>UPDATING OUR NETWORK DESIGN</vt:lpstr>
      <vt:lpstr>COUNTERMEASURES</vt:lpstr>
      <vt:lpstr>COUNTERMEASURES</vt:lpstr>
      <vt:lpstr>COUNTERMEASURES</vt:lpstr>
      <vt:lpstr>COUNTERMEASURES</vt:lpstr>
      <vt:lpstr>COUNTERMEASURES</vt:lpstr>
      <vt:lpstr>IMPROVED NETWORK DESIGN</vt:lpstr>
      <vt:lpstr>IMPROVED NETWORK DESIGN</vt:lpstr>
      <vt:lpstr>IMPROVED NETWORK DESIGN</vt:lpstr>
      <vt:lpstr>IMPROVED NETWORK DESIGN</vt:lpstr>
      <vt:lpstr>IMPROVED NETWORK DESIGN</vt:lpstr>
      <vt:lpstr>IMPROVED NETWORK DESIGN</vt:lpstr>
      <vt:lpstr>IMPROVED NETWORK DESIGN</vt:lpstr>
      <vt:lpstr>FINAL RISK ASSESSMENT</vt:lpstr>
      <vt:lpstr>SUMMARY</vt:lpstr>
      <vt:lpstr>QUESTIONS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WHIPTAIL</dc:title>
  <dc:creator>Garshasb Khodayari</dc:creator>
  <cp:lastModifiedBy>Michael K</cp:lastModifiedBy>
  <cp:revision>2</cp:revision>
  <dcterms:created xsi:type="dcterms:W3CDTF">2021-05-23T21:09:39Z</dcterms:created>
  <dcterms:modified xsi:type="dcterms:W3CDTF">2021-05-27T05:04:37Z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